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34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240"/>
  </p:normalViewPr>
  <p:slideViewPr>
    <p:cSldViewPr snapToGrid="0">
      <p:cViewPr varScale="1">
        <p:scale>
          <a:sx n="121" d="100"/>
          <a:sy n="121" d="100"/>
        </p:scale>
        <p:origin x="6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8BDC9-5366-3D48-8760-5E795758B134}" type="datetimeFigureOut">
              <a:rPr lang="en-US" smtClean="0"/>
              <a:t>2/9/23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1FD98-3C67-9548-92E7-BCB91A716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2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grid grids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80515-A760-E642-B26C-02A0C19A35E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898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86336-E0DD-A4DD-8E7A-788829FB8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704ACF-62CA-6BA7-0D5D-892886DF6C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0F113-D6EA-4FAB-0E38-874664592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DA95B-92A5-C8AA-FC4E-F76A70314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A1EED0-5DCA-1687-D407-98CB69B92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9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D3275-B256-3076-20F8-5B80E086E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5871FD-468F-8ED0-D21F-C55A387A9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49FA6-02D4-76FF-D64F-F280AFAB4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C094C-AD7C-1EF1-1FB4-7A23EF030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D3A96-EFCF-C656-060A-824391301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4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3DADA8-A0C5-5B1F-3893-745656D95B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E210F0-0F85-41B0-CB18-8791C6689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9749C-A550-D934-3A21-79AC64B98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E47DD-58C7-CE13-F5E0-0A169227F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D60A2-5528-35CD-850B-645683D7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4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0C817-1CFF-39AC-A4B5-CAA02B425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181D0-E597-91BA-4291-BA7B3541B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EA525-F293-BAFB-8675-5943D6FE5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1CBDF-8FCB-9CB6-AB20-67913BB85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00A40-C454-21C6-1427-67EED76B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9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16785-CC45-80C0-7D65-F2C2E30F4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E90713-2900-6A1B-A976-7664AF2F4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62316-247A-D590-7459-7C1934694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24EA6-9BCA-11EF-D5D4-12459D3D3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7F0E2-41A3-DFE0-90E1-D59F88B2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2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08D05-7F34-06B6-95DB-ADACF365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8E5B9-DECA-955B-B8D1-E36122B0D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7583C-A144-800B-452D-FB4559071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A895B-C107-9592-861A-0496794BB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46887-1D61-439E-E364-17896ADB3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AFCBA-D485-6ECA-E90E-10400CD1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2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BF40A-57A8-9BDC-5BB7-78D5957D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DC4D3-76C4-6D40-001F-6D41B946C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CF9A3-02C0-B8BC-CD7D-467B689ED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2578DA-6079-79D7-2765-8D185E5AD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EE46EE-B8ED-56DB-5301-23BD504A05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6F7F84-77BC-0DBC-2AD5-22D4627EC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EBD51-E0BE-8F18-612A-D4680FA4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DB0B50-C6F8-835A-EE36-73F264BE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9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A1265-A84F-1952-AF39-C7C7FBE11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228A4F-6392-6138-527A-4E757A53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A132C0-9F08-1AB3-30ED-C3B200E5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24FBBD-4E56-0032-C0E6-893B886E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9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DFDE6E-1DBE-EC33-3E5E-3EBCD180D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BF4BA2-CC47-C469-183A-8B38A43F8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350FC-0F99-A21E-8229-DEDD62196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2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4443F-51C0-4CD7-54DA-6482A5245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54FD4-3884-CF73-D562-AE42385B7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7A90A-844F-7C55-B10F-0B9CD2447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0B1A2-0A6C-91E9-BF44-97647A0BB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C9029-3A72-B70D-0E8F-E1E87738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41DB7-96BF-7A1E-27D3-1DAAF7DCC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1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C4A63-4E54-41CC-507C-A971B2000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CBA4A0-396C-0583-577F-35994DD2A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E3113-44E9-8FFA-7FB4-4DB3E8867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AE65C-2C61-0283-B112-7F6CEC05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C1CDB-53AD-81C5-90FE-CE1DFCEE4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EEF6A9-777E-41E6-B22E-C3EEEA81D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5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44A42-624C-C838-CD65-C48B8E0FF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FCD9C-F09F-79D5-17E0-7D5069291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F76F0-D3C2-8802-9E91-3020F44F75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DF0F3-3B5C-9D40-B80B-C06E736174D1}" type="datetimeFigureOut">
              <a:rPr lang="en-US" smtClean="0"/>
              <a:t>2/9/23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9BA70-1340-36DD-DE96-23FB20DAC4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FC86D-027D-CD38-2F94-625DB173E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504A5-FBCB-3E42-B105-771DE0893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20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401" cy="6858000"/>
          </a:xfrm>
          <a:prstGeom prst="rect">
            <a:avLst/>
          </a:prstGeom>
        </p:spPr>
      </p:pic>
      <p:sp>
        <p:nvSpPr>
          <p:cNvPr id="3" name="Rectangle 6"/>
          <p:cNvSpPr txBox="1">
            <a:spLocks noChangeArrowheads="1"/>
          </p:cNvSpPr>
          <p:nvPr/>
        </p:nvSpPr>
        <p:spPr bwMode="auto">
          <a:xfrm>
            <a:off x="203607" y="168024"/>
            <a:ext cx="11778186" cy="85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bg1"/>
                </a:solidFill>
                <a:latin typeface="Arial"/>
                <a:ea typeface="ＭＳ Ｐゴシック" pitchFamily="-97" charset="-128"/>
                <a:cs typeface="Arial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D3DAFF"/>
                </a:solidFill>
                <a:latin typeface="Arial"/>
                <a:ea typeface="ＭＳ Ｐゴシック" pitchFamily="-97" charset="-128"/>
                <a:cs typeface="Arial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rgbClr val="ABC0FF"/>
                </a:solidFill>
                <a:latin typeface="Arial"/>
                <a:ea typeface="ＭＳ Ｐゴシック" pitchFamily="-97" charset="-128"/>
                <a:cs typeface="Arial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/>
                <a:ea typeface="ＭＳ Ｐゴシック" pitchFamily="-97" charset="-128"/>
                <a:cs typeface="Arial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/>
                <a:ea typeface="ＭＳ Ｐゴシック" pitchFamily="-97" charset="-128"/>
                <a:cs typeface="Arial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+mn-lt"/>
                <a:ea typeface="ＭＳ Ｐゴシック" pitchFamily="-97" charset="-128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+mn-lt"/>
                <a:ea typeface="ＭＳ Ｐゴシック" pitchFamily="-97" charset="-128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+mn-lt"/>
                <a:ea typeface="ＭＳ Ｐゴシック" pitchFamily="-97" charset="-128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+mn-lt"/>
                <a:ea typeface="ＭＳ Ｐゴシック" pitchFamily="-97" charset="-128"/>
              </a:defRPr>
            </a:lvl9pPr>
          </a:lstStyle>
          <a:p>
            <a:pPr marL="0" indent="0" algn="ctr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making complex isometric graphics, place graphic elements over this </a:t>
            </a:r>
            <a:r>
              <a:rPr lang="en-US" sz="3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isometric grid </a:t>
            </a:r>
            <a:r>
              <a:rPr lang="en-US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align and position them correctly.</a:t>
            </a:r>
          </a:p>
        </p:txBody>
      </p:sp>
    </p:spTree>
    <p:extLst>
      <p:ext uri="{BB962C8B-B14F-4D97-AF65-F5344CB8AC3E}">
        <p14:creationId xmlns:p14="http://schemas.microsoft.com/office/powerpoint/2010/main" val="154810414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Macintosh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Parkinson</dc:creator>
  <cp:lastModifiedBy>Mike Parkinson</cp:lastModifiedBy>
  <cp:revision>1</cp:revision>
  <dcterms:created xsi:type="dcterms:W3CDTF">2023-02-09T22:22:16Z</dcterms:created>
  <dcterms:modified xsi:type="dcterms:W3CDTF">2023-02-09T22:22:45Z</dcterms:modified>
</cp:coreProperties>
</file>