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59" r:id="rId3"/>
    <p:sldId id="256"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38"/>
  </p:normalViewPr>
  <p:slideViewPr>
    <p:cSldViewPr snapToGrid="0">
      <p:cViewPr varScale="1">
        <p:scale>
          <a:sx n="113" d="100"/>
          <a:sy n="113" d="100"/>
        </p:scale>
        <p:origin x="73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5T12:48:58.451"/>
    </inkml:context>
    <inkml:brush xml:id="br0">
      <inkml:brushProperty name="width" value="0.2" units="cm"/>
      <inkml:brushProperty name="height" value="0.2" units="cm"/>
      <inkml:brushProperty name="color" value="#C00200"/>
    </inkml:brush>
  </inkml:definitions>
  <inkml:trace contextRef="#ctx0" brushRef="#br0">3 0 24575,'-2'32'0,"2"3"0,3 6 0,8 18 0,21 27 0,-8-33 0,4 2 0,11 11 0,5 2 0,6 4 0,2 0 0,2 0 0,2 0 0,3 2 0,3-1 0,-18-23 0,2 0 0,1-1-177,4 3 1,2 0 0,2-2 176,1 0 0,1-2 0,2-2 0,-3-4 0,1-2 0,-2-4 0,17 7 0,-3-6 0,-16-12 0,-4-4 0,16 3 0,-37-14 0,-18-7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5T12:48:59.917"/>
    </inkml:context>
    <inkml:brush xml:id="br0">
      <inkml:brushProperty name="width" value="0.2" units="cm"/>
      <inkml:brushProperty name="height" value="0.2" units="cm"/>
      <inkml:brushProperty name="color" value="#C00200"/>
    </inkml:brush>
  </inkml:definitions>
  <inkml:trace contextRef="#ctx0" brushRef="#br0">565 0 24575,'15'53'0,"-3"-5"0,9 32 0,-11-39 0,9 33 0,-12-36 0,3 15 0,-5-19 0,-1 3 0,-2-20 0,0 4 0,-1-3 0,0-7 0,-1-4 0,-3-3 0,-15-1 0,-23 2 0,-32 2 0,-25 7 0,45-4 0,-1 0 0,1 2 0,2 1 0,-34 11 0,22-4 0,22-7 0,19-7 0,11-4 0,6-2 0,3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5T12:41:21.649"/>
    </inkml:context>
    <inkml:brush xml:id="br0">
      <inkml:brushProperty name="width" value="0.2" units="cm"/>
      <inkml:brushProperty name="height" value="0.2" units="cm"/>
      <inkml:brushProperty name="color" value="#FF0200"/>
    </inkml:brush>
  </inkml:definitions>
  <inkml:trace contextRef="#ctx0" brushRef="#br0">1000 0 24575,'-43'53'0,"12"-14"0,-5 4 0,-2 5 0,3-3 0,-1 4 0,-5 5 0,-3 6 0,2-3 0,-1 3 0,0 0 0,-2 1 0,-2 4 0,2-3 0,-2 3 0,1-1 0,-9 13 0,0 1 0,7-10 0,3-3 0,13-17 0,4-4 0,-8 14 0,17-20 0,7-12 0,7-13 0,3-6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5T12:41:22.549"/>
    </inkml:context>
    <inkml:brush xml:id="br0">
      <inkml:brushProperty name="width" value="0.2" units="cm"/>
      <inkml:brushProperty name="height" value="0.2" units="cm"/>
      <inkml:brushProperty name="color" value="#FF0200"/>
    </inkml:brush>
  </inkml:definitions>
  <inkml:trace contextRef="#ctx0" brushRef="#br0">0 0 24575,'12'31'0,"7"10"0,12 20 0,11 16 0,-16-29 0,3 1 0,6 11 0,3 2 0,3 7 0,2 1 0,3 4 0,0 0 0,-1-1 0,0 0 0,-2-4 0,-1 0 0,1 0 0,1-2 0,0-1 0,-1-2 0,-3-7 0,-3-3 0,-6-10 0,-3-4 0,7 13 0,-19-29 0,-10-15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25T12:41:27.601"/>
    </inkml:context>
    <inkml:brush xml:id="br0">
      <inkml:brushProperty name="width" value="0.2" units="cm"/>
      <inkml:brushProperty name="height" value="0.2" units="cm"/>
      <inkml:brushProperty name="color" value="#66CC00"/>
    </inkml:brush>
  </inkml:definitions>
  <inkml:trace contextRef="#ctx0" brushRef="#br0">0 739 24575,'3'23'0,"1"2"0,2-1 0,6 10 0,7 7 0,6 4 0,-1-4 0,-4-8 0,-6-12 0,-4-6 0,-1 0 0,1 2 0,0 3 0,0-2 0,-3-3 0,-3-7 0,0-1 0,2 5 0,3 6 0,0 2 0,0-4 0,-4-10 0,0-12 0,8-14 0,7-12 0,13-15 0,11-15 0,12-19 0,-24 33 0,2-2 0,1-4 0,0 0 0,1 0 0,0 0 0,-2 3 0,-1 1 0,-3 2 0,0 1 0,-3 1 0,0 0 0,19-41 0,-6 8 0,-5 10 0,-8 17 0,-6 16 0,-8 12 0,-6 13 0,-4 7 0,-2 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45593-0C4F-4646-BCDB-A55BD6731748}" type="datetimeFigureOut">
              <a:rPr lang="en-US" smtClean="0"/>
              <a:t>4/25/23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7C02FF-DBA7-1441-A974-808A0D51B9EA}" type="slidenum">
              <a:rPr lang="en-US" smtClean="0"/>
              <a:t>‹#›</a:t>
            </a:fld>
            <a:endParaRPr lang="en-US"/>
          </a:p>
        </p:txBody>
      </p:sp>
    </p:spTree>
    <p:extLst>
      <p:ext uri="{BB962C8B-B14F-4D97-AF65-F5344CB8AC3E}">
        <p14:creationId xmlns:p14="http://schemas.microsoft.com/office/powerpoint/2010/main" val="234205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AA849-BD57-032A-4FBB-802E8095E4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B04E231-ABE1-C7F3-3E4E-638D6E061A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696E144-03E2-F387-E65B-C58A480445AA}"/>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E3046619-4DC5-E559-CFC5-52E7B29A5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BCDAA-FBC0-7762-D6B7-1F3BE6520FFF}"/>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207190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DA9CB-DA08-C877-777C-1E0FDE7DF0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ACD228-E3E6-1D5C-FD4C-A4013C4373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BF8705-93C0-D5C4-D954-54CAC4FE5D64}"/>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200C4406-4023-8CD8-DDA9-0DF81F2AB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B56D97-14C8-E999-7C03-C691D1A637CA}"/>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414809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32BE8C-B857-FB26-235F-181A5A9CAA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165DF7-4F87-E1C8-719E-CEAB3AC89D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9E9E2D-740C-8D24-F7F9-14CA99CC7676}"/>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F4BE73EC-C8EB-75FD-5EC3-29459CD84E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CCF798-43AF-8B5C-72AE-D50FA872B6BF}"/>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425178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5944F-A6E9-0493-ECD0-A89F6CA4EF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AD0B23-9ADA-3F69-59B5-F0B905F056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33382-8E90-522D-6486-7F81EB07FC39}"/>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50F2D3DC-ED80-B297-6910-37B0F20E28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62044-B01E-EE7E-0D6D-720575D7A2E4}"/>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85772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E0F8F-3699-4FA1-DCCC-E048DA6BC6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317841-3767-06BC-181A-E04C3DA44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D10C84-B1A1-94EF-8ADC-DA8BF0988DBE}"/>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C36E1F68-7028-5E0D-5D18-4CE83ED17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45B45C-6A63-3ED4-3CF2-CC0832E73365}"/>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80870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2CAAD-FE80-FEDF-2DC7-4B2B3D355E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D42FC4-3A4F-DC21-A89D-E5C8D9C78D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DF6986A-3DB2-7D78-EF95-C2B46044CB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DDEBCF3-55A3-3DA5-2A38-EABFCD7C4D6A}"/>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6" name="Footer Placeholder 5">
            <a:extLst>
              <a:ext uri="{FF2B5EF4-FFF2-40B4-BE49-F238E27FC236}">
                <a16:creationId xmlns:a16="http://schemas.microsoft.com/office/drawing/2014/main" id="{749A0A3F-87C2-6486-1F43-9821050922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505599-F5C2-7190-D022-642399ED4F06}"/>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2489318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E56E8-B5A1-68FA-2F37-67B993BAF3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207081-4076-1512-8A36-35A434EC30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8FAF43-02EF-BFB4-A4C7-3A6817A254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F82BED-339A-60EF-79FE-32291673AD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C92FDDD-5430-ADB5-5F71-B16AF425FD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85726FC-4189-3B91-4ECC-AB97687D1EBF}"/>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8" name="Footer Placeholder 7">
            <a:extLst>
              <a:ext uri="{FF2B5EF4-FFF2-40B4-BE49-F238E27FC236}">
                <a16:creationId xmlns:a16="http://schemas.microsoft.com/office/drawing/2014/main" id="{C5FD9433-DAAA-1AB9-F021-00BDD4BBD0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9CA378-20F3-E263-9F84-38C7A494BB0F}"/>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81939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0DE9-87A1-E58A-7226-B970659347A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39418B5-F728-F2D9-E903-FCCC813C978E}"/>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4" name="Footer Placeholder 3">
            <a:extLst>
              <a:ext uri="{FF2B5EF4-FFF2-40B4-BE49-F238E27FC236}">
                <a16:creationId xmlns:a16="http://schemas.microsoft.com/office/drawing/2014/main" id="{C1713C65-B334-4C45-4C05-73D308C5FCD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B6F57E-2361-1896-7EEC-0ECC2A2B42A1}"/>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2680577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B60141-329C-3B66-678C-9DB09D065E7C}"/>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3" name="Footer Placeholder 2">
            <a:extLst>
              <a:ext uri="{FF2B5EF4-FFF2-40B4-BE49-F238E27FC236}">
                <a16:creationId xmlns:a16="http://schemas.microsoft.com/office/drawing/2014/main" id="{7ED815C2-FD47-8978-5A62-CC9C72DC7D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3679E29-5FD9-AE1E-AA2B-E71200FA4981}"/>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1210874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4AAAC-4597-287C-A235-3546ABFF61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80807E-AFA7-1F4B-6CB4-C56CE7E18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9AA930-799F-A70A-282F-7DF8537D5E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E97CBB-160C-1721-BCC9-CA0AEEE70779}"/>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6" name="Footer Placeholder 5">
            <a:extLst>
              <a:ext uri="{FF2B5EF4-FFF2-40B4-BE49-F238E27FC236}">
                <a16:creationId xmlns:a16="http://schemas.microsoft.com/office/drawing/2014/main" id="{61E7D89A-E59E-E278-425A-4B4378FC69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3FEDD8-1783-E711-2D45-7B2AD6FFD65A}"/>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2123253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88D6-3BD8-9E5E-B775-D6EEC957B7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90B52E-0F52-ABE3-E0EA-F3C8A16E38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1F5391-FADE-3E43-0B7B-4EAB991A0E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238D30-6A30-0410-5C8F-50D65F8F16E5}"/>
              </a:ext>
            </a:extLst>
          </p:cNvPr>
          <p:cNvSpPr>
            <a:spLocks noGrp="1"/>
          </p:cNvSpPr>
          <p:nvPr>
            <p:ph type="dt" sz="half" idx="10"/>
          </p:nvPr>
        </p:nvSpPr>
        <p:spPr/>
        <p:txBody>
          <a:bodyPr/>
          <a:lstStyle/>
          <a:p>
            <a:fld id="{06604A81-6DEE-6D43-B5BF-5C5885ADF899}" type="datetimeFigureOut">
              <a:rPr lang="en-US" smtClean="0"/>
              <a:t>4/25/23</a:t>
            </a:fld>
            <a:endParaRPr lang="en-US"/>
          </a:p>
        </p:txBody>
      </p:sp>
      <p:sp>
        <p:nvSpPr>
          <p:cNvPr id="6" name="Footer Placeholder 5">
            <a:extLst>
              <a:ext uri="{FF2B5EF4-FFF2-40B4-BE49-F238E27FC236}">
                <a16:creationId xmlns:a16="http://schemas.microsoft.com/office/drawing/2014/main" id="{E3AE5424-FB90-2299-37EA-5249388A8D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E06FFE-4359-AF7A-C600-CEED939AC7D1}"/>
              </a:ext>
            </a:extLst>
          </p:cNvPr>
          <p:cNvSpPr>
            <a:spLocks noGrp="1"/>
          </p:cNvSpPr>
          <p:nvPr>
            <p:ph type="sldNum" sz="quarter" idx="12"/>
          </p:nvPr>
        </p:nvSpPr>
        <p:spPr/>
        <p:txBody>
          <a:bodyPr/>
          <a:lstStyle/>
          <a:p>
            <a:fld id="{18262EDF-3246-4E45-8F0C-4217149B4C59}" type="slidenum">
              <a:rPr lang="en-US" smtClean="0"/>
              <a:t>‹#›</a:t>
            </a:fld>
            <a:endParaRPr lang="en-US"/>
          </a:p>
        </p:txBody>
      </p:sp>
    </p:spTree>
    <p:extLst>
      <p:ext uri="{BB962C8B-B14F-4D97-AF65-F5344CB8AC3E}">
        <p14:creationId xmlns:p14="http://schemas.microsoft.com/office/powerpoint/2010/main" val="273710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6089A0-A4C1-1C19-CF39-2734EEF9DD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EEF9CF-7AB4-9FAC-B4E1-B34BAF4705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17F831-2D1C-ADC4-6236-776983692A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04A81-6DEE-6D43-B5BF-5C5885ADF899}" type="datetimeFigureOut">
              <a:rPr lang="en-US" smtClean="0"/>
              <a:t>4/25/23</a:t>
            </a:fld>
            <a:endParaRPr lang="en-US"/>
          </a:p>
        </p:txBody>
      </p:sp>
      <p:sp>
        <p:nvSpPr>
          <p:cNvPr id="5" name="Footer Placeholder 4">
            <a:extLst>
              <a:ext uri="{FF2B5EF4-FFF2-40B4-BE49-F238E27FC236}">
                <a16:creationId xmlns:a16="http://schemas.microsoft.com/office/drawing/2014/main" id="{0C382E8D-2C6C-9F10-3075-D7370D005C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50BCD2-AD64-1807-9E51-147CBA7C0C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262EDF-3246-4E45-8F0C-4217149B4C59}" type="slidenum">
              <a:rPr lang="en-US" smtClean="0"/>
              <a:t>‹#›</a:t>
            </a:fld>
            <a:endParaRPr lang="en-US"/>
          </a:p>
        </p:txBody>
      </p:sp>
    </p:spTree>
    <p:extLst>
      <p:ext uri="{BB962C8B-B14F-4D97-AF65-F5344CB8AC3E}">
        <p14:creationId xmlns:p14="http://schemas.microsoft.com/office/powerpoint/2010/main" val="4166655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ustomXml" Target="../ink/ink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customXml" Target="../ink/ink3.xml"/><Relationship Id="rId7" Type="http://schemas.openxmlformats.org/officeDocument/2006/relationships/customXml" Target="../ink/ink5.xm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customXml" Target="../ink/ink4.xml"/><Relationship Id="rId4" Type="http://schemas.openxmlformats.org/officeDocument/2006/relationships/image" Target="../media/image5.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hyperlink" Target="http://www.pptools.com/imageexport" TargetMode="External"/><Relationship Id="rId2" Type="http://schemas.openxmlformats.org/officeDocument/2006/relationships/hyperlink" Target="https://cloudconvert.com/" TargetMode="External"/><Relationship Id="rId1" Type="http://schemas.openxmlformats.org/officeDocument/2006/relationships/slideLayout" Target="../slideLayouts/slideLayout2.xml"/><Relationship Id="rId4" Type="http://schemas.openxmlformats.org/officeDocument/2006/relationships/hyperlink" Target="https://learn.microsoft.com/en-us/office/troubleshoot/powerpoint/change-export-slide-resolu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1A94267-B5B5-13EC-A4CB-2BB66C54AE74}"/>
              </a:ext>
            </a:extLst>
          </p:cNvPr>
          <p:cNvPicPr>
            <a:picLocks noChangeAspect="1"/>
          </p:cNvPicPr>
          <p:nvPr/>
        </p:nvPicPr>
        <p:blipFill>
          <a:blip r:embed="rId2"/>
          <a:srcRect l="1445" r="1445"/>
          <a:stretch/>
        </p:blipFill>
        <p:spPr>
          <a:xfrm>
            <a:off x="0" y="263633"/>
            <a:ext cx="12192000" cy="6179207"/>
          </a:xfrm>
          <a:prstGeom prst="rect">
            <a:avLst/>
          </a:prstGeom>
        </p:spPr>
      </p:pic>
      <p:grpSp>
        <p:nvGrpSpPr>
          <p:cNvPr id="12" name="Group 11">
            <a:extLst>
              <a:ext uri="{FF2B5EF4-FFF2-40B4-BE49-F238E27FC236}">
                <a16:creationId xmlns:a16="http://schemas.microsoft.com/office/drawing/2014/main" id="{C2AC5977-C788-7353-A9A5-EA841D572E7E}"/>
              </a:ext>
            </a:extLst>
          </p:cNvPr>
          <p:cNvGrpSpPr/>
          <p:nvPr/>
        </p:nvGrpSpPr>
        <p:grpSpPr>
          <a:xfrm>
            <a:off x="2088695" y="1737321"/>
            <a:ext cx="595080" cy="650520"/>
            <a:chOff x="2088695" y="1737321"/>
            <a:chExt cx="595080" cy="650520"/>
          </a:xfrm>
        </p:grpSpPr>
        <mc:AlternateContent xmlns:mc="http://schemas.openxmlformats.org/markup-compatibility/2006" xmlns:p14="http://schemas.microsoft.com/office/powerpoint/2010/main">
          <mc:Choice Requires="p14">
            <p:contentPart p14:bwMode="auto" r:id="rId3">
              <p14:nvContentPartPr>
                <p14:cNvPr id="10" name="Ink 9">
                  <a:extLst>
                    <a:ext uri="{FF2B5EF4-FFF2-40B4-BE49-F238E27FC236}">
                      <a16:creationId xmlns:a16="http://schemas.microsoft.com/office/drawing/2014/main" id="{BFD0AD96-1A80-06E4-321F-2CC16AE57C81}"/>
                    </a:ext>
                  </a:extLst>
                </p14:cNvPr>
                <p14:cNvContentPartPr/>
                <p14:nvPr/>
              </p14:nvContentPartPr>
              <p14:xfrm>
                <a:off x="2088695" y="1737321"/>
                <a:ext cx="538920" cy="596880"/>
              </p14:xfrm>
            </p:contentPart>
          </mc:Choice>
          <mc:Fallback xmlns="">
            <p:pic>
              <p:nvPicPr>
                <p:cNvPr id="10" name="Ink 9">
                  <a:extLst>
                    <a:ext uri="{FF2B5EF4-FFF2-40B4-BE49-F238E27FC236}">
                      <a16:creationId xmlns:a16="http://schemas.microsoft.com/office/drawing/2014/main" id="{BFD0AD96-1A80-06E4-321F-2CC16AE57C81}"/>
                    </a:ext>
                  </a:extLst>
                </p:cNvPr>
                <p:cNvPicPr/>
                <p:nvPr/>
              </p:nvPicPr>
              <p:blipFill>
                <a:blip r:embed="rId4"/>
                <a:stretch>
                  <a:fillRect/>
                </a:stretch>
              </p:blipFill>
              <p:spPr>
                <a:xfrm>
                  <a:off x="2053055" y="1701321"/>
                  <a:ext cx="610560" cy="668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1" name="Ink 10">
                  <a:extLst>
                    <a:ext uri="{FF2B5EF4-FFF2-40B4-BE49-F238E27FC236}">
                      <a16:creationId xmlns:a16="http://schemas.microsoft.com/office/drawing/2014/main" id="{452F14A1-67D2-8FE6-6153-C569D2B5F338}"/>
                    </a:ext>
                  </a:extLst>
                </p14:cNvPr>
                <p14:cNvContentPartPr/>
                <p14:nvPr/>
              </p14:nvContentPartPr>
              <p14:xfrm>
                <a:off x="2440775" y="2144481"/>
                <a:ext cx="243000" cy="243360"/>
              </p14:xfrm>
            </p:contentPart>
          </mc:Choice>
          <mc:Fallback xmlns="">
            <p:pic>
              <p:nvPicPr>
                <p:cNvPr id="11" name="Ink 10">
                  <a:extLst>
                    <a:ext uri="{FF2B5EF4-FFF2-40B4-BE49-F238E27FC236}">
                      <a16:creationId xmlns:a16="http://schemas.microsoft.com/office/drawing/2014/main" id="{452F14A1-67D2-8FE6-6153-C569D2B5F338}"/>
                    </a:ext>
                  </a:extLst>
                </p:cNvPr>
                <p:cNvPicPr/>
                <p:nvPr/>
              </p:nvPicPr>
              <p:blipFill>
                <a:blip r:embed="rId6"/>
                <a:stretch>
                  <a:fillRect/>
                </a:stretch>
              </p:blipFill>
              <p:spPr>
                <a:xfrm>
                  <a:off x="2405135" y="2108481"/>
                  <a:ext cx="314640" cy="315000"/>
                </a:xfrm>
                <a:prstGeom prst="rect">
                  <a:avLst/>
                </a:prstGeom>
              </p:spPr>
            </p:pic>
          </mc:Fallback>
        </mc:AlternateContent>
      </p:grpSp>
      <p:sp>
        <p:nvSpPr>
          <p:cNvPr id="5" name="TextBox 4">
            <a:extLst>
              <a:ext uri="{FF2B5EF4-FFF2-40B4-BE49-F238E27FC236}">
                <a16:creationId xmlns:a16="http://schemas.microsoft.com/office/drawing/2014/main" id="{64FF204E-2859-76DA-7065-270DBB0D2DA4}"/>
              </a:ext>
            </a:extLst>
          </p:cNvPr>
          <p:cNvSpPr txBox="1"/>
          <p:nvPr/>
        </p:nvSpPr>
        <p:spPr>
          <a:xfrm rot="20745697">
            <a:off x="203432" y="1050063"/>
            <a:ext cx="2181239" cy="728645"/>
          </a:xfrm>
          <a:custGeom>
            <a:avLst/>
            <a:gdLst/>
            <a:ahLst/>
            <a:cxnLst/>
            <a:rect l="l" t="t" r="r" b="b"/>
            <a:pathLst>
              <a:path w="1590973" h="531466">
                <a:moveTo>
                  <a:pt x="795040" y="376089"/>
                </a:moveTo>
                <a:cubicBezTo>
                  <a:pt x="787598" y="376387"/>
                  <a:pt x="781347" y="378619"/>
                  <a:pt x="776287" y="382786"/>
                </a:cubicBezTo>
                <a:cubicBezTo>
                  <a:pt x="766762" y="389632"/>
                  <a:pt x="761702" y="403324"/>
                  <a:pt x="761107" y="423863"/>
                </a:cubicBezTo>
                <a:cubicBezTo>
                  <a:pt x="761107" y="424160"/>
                  <a:pt x="761107" y="424458"/>
                  <a:pt x="761107" y="424756"/>
                </a:cubicBezTo>
                <a:cubicBezTo>
                  <a:pt x="761107" y="432495"/>
                  <a:pt x="763488" y="439043"/>
                  <a:pt x="768250" y="444401"/>
                </a:cubicBezTo>
                <a:cubicBezTo>
                  <a:pt x="773013" y="450056"/>
                  <a:pt x="779859" y="453033"/>
                  <a:pt x="788789" y="453331"/>
                </a:cubicBezTo>
                <a:cubicBezTo>
                  <a:pt x="795635" y="453331"/>
                  <a:pt x="801290" y="452140"/>
                  <a:pt x="805755" y="449759"/>
                </a:cubicBezTo>
                <a:cubicBezTo>
                  <a:pt x="810220" y="447675"/>
                  <a:pt x="813643" y="444252"/>
                  <a:pt x="816024" y="439490"/>
                </a:cubicBezTo>
                <a:cubicBezTo>
                  <a:pt x="817810" y="435918"/>
                  <a:pt x="819447" y="430709"/>
                  <a:pt x="820936" y="423863"/>
                </a:cubicBezTo>
                <a:cubicBezTo>
                  <a:pt x="822126" y="419100"/>
                  <a:pt x="822722" y="413891"/>
                  <a:pt x="822722" y="408236"/>
                </a:cubicBezTo>
                <a:cubicBezTo>
                  <a:pt x="822722" y="405855"/>
                  <a:pt x="822573" y="403473"/>
                  <a:pt x="822275" y="401092"/>
                </a:cubicBezTo>
                <a:cubicBezTo>
                  <a:pt x="820489" y="391567"/>
                  <a:pt x="817215" y="385316"/>
                  <a:pt x="812452" y="382340"/>
                </a:cubicBezTo>
                <a:cubicBezTo>
                  <a:pt x="808583" y="378173"/>
                  <a:pt x="803374" y="376089"/>
                  <a:pt x="796825" y="376089"/>
                </a:cubicBezTo>
                <a:cubicBezTo>
                  <a:pt x="796230" y="376089"/>
                  <a:pt x="795635" y="376089"/>
                  <a:pt x="795040" y="376089"/>
                </a:cubicBezTo>
                <a:close/>
                <a:moveTo>
                  <a:pt x="1169491" y="364927"/>
                </a:moveTo>
                <a:cubicBezTo>
                  <a:pt x="1167110" y="364927"/>
                  <a:pt x="1164877" y="365224"/>
                  <a:pt x="1162794" y="365820"/>
                </a:cubicBezTo>
                <a:cubicBezTo>
                  <a:pt x="1157734" y="367010"/>
                  <a:pt x="1154460" y="370136"/>
                  <a:pt x="1152971" y="375196"/>
                </a:cubicBezTo>
                <a:cubicBezTo>
                  <a:pt x="1151483" y="380256"/>
                  <a:pt x="1150441" y="393799"/>
                  <a:pt x="1149846" y="415826"/>
                </a:cubicBezTo>
                <a:cubicBezTo>
                  <a:pt x="1149548" y="422374"/>
                  <a:pt x="1149548" y="427881"/>
                  <a:pt x="1149846" y="432346"/>
                </a:cubicBezTo>
                <a:cubicBezTo>
                  <a:pt x="1149846" y="443657"/>
                  <a:pt x="1150292" y="449461"/>
                  <a:pt x="1151185" y="449759"/>
                </a:cubicBezTo>
                <a:cubicBezTo>
                  <a:pt x="1155055" y="449759"/>
                  <a:pt x="1160561" y="446931"/>
                  <a:pt x="1167705" y="441276"/>
                </a:cubicBezTo>
                <a:cubicBezTo>
                  <a:pt x="1174551" y="435918"/>
                  <a:pt x="1180951" y="429221"/>
                  <a:pt x="1186904" y="421184"/>
                </a:cubicBezTo>
                <a:cubicBezTo>
                  <a:pt x="1195834" y="409575"/>
                  <a:pt x="1200299" y="399455"/>
                  <a:pt x="1200299" y="390823"/>
                </a:cubicBezTo>
                <a:cubicBezTo>
                  <a:pt x="1200299" y="383977"/>
                  <a:pt x="1197173" y="378173"/>
                  <a:pt x="1190922" y="373410"/>
                </a:cubicBezTo>
                <a:cubicBezTo>
                  <a:pt x="1187648" y="370433"/>
                  <a:pt x="1183481" y="368201"/>
                  <a:pt x="1178421" y="366713"/>
                </a:cubicBezTo>
                <a:cubicBezTo>
                  <a:pt x="1175444" y="365522"/>
                  <a:pt x="1172468" y="364927"/>
                  <a:pt x="1169491" y="364927"/>
                </a:cubicBezTo>
                <a:close/>
                <a:moveTo>
                  <a:pt x="539650" y="354211"/>
                </a:moveTo>
                <a:cubicBezTo>
                  <a:pt x="538162" y="354211"/>
                  <a:pt x="536674" y="354360"/>
                  <a:pt x="535186" y="354658"/>
                </a:cubicBezTo>
                <a:cubicBezTo>
                  <a:pt x="527149" y="355848"/>
                  <a:pt x="520749" y="359718"/>
                  <a:pt x="515987" y="366266"/>
                </a:cubicBezTo>
                <a:cubicBezTo>
                  <a:pt x="505866" y="379661"/>
                  <a:pt x="500806" y="392311"/>
                  <a:pt x="500806" y="404217"/>
                </a:cubicBezTo>
                <a:cubicBezTo>
                  <a:pt x="500806" y="406896"/>
                  <a:pt x="500955" y="409575"/>
                  <a:pt x="501253" y="412254"/>
                </a:cubicBezTo>
                <a:cubicBezTo>
                  <a:pt x="502741" y="420589"/>
                  <a:pt x="505718" y="426542"/>
                  <a:pt x="510183" y="430114"/>
                </a:cubicBezTo>
                <a:cubicBezTo>
                  <a:pt x="514647" y="433388"/>
                  <a:pt x="521791" y="435025"/>
                  <a:pt x="531614" y="435025"/>
                </a:cubicBezTo>
                <a:cubicBezTo>
                  <a:pt x="542627" y="435025"/>
                  <a:pt x="551110" y="432941"/>
                  <a:pt x="557063" y="428774"/>
                </a:cubicBezTo>
                <a:cubicBezTo>
                  <a:pt x="563017" y="424905"/>
                  <a:pt x="567035" y="418356"/>
                  <a:pt x="569118" y="409129"/>
                </a:cubicBezTo>
                <a:cubicBezTo>
                  <a:pt x="570309" y="404664"/>
                  <a:pt x="570904" y="400050"/>
                  <a:pt x="570904" y="395288"/>
                </a:cubicBezTo>
                <a:cubicBezTo>
                  <a:pt x="570904" y="390525"/>
                  <a:pt x="570309" y="385763"/>
                  <a:pt x="569118" y="381000"/>
                </a:cubicBezTo>
                <a:cubicBezTo>
                  <a:pt x="566737" y="371178"/>
                  <a:pt x="562570" y="364183"/>
                  <a:pt x="556617" y="360015"/>
                </a:cubicBezTo>
                <a:cubicBezTo>
                  <a:pt x="551259" y="356146"/>
                  <a:pt x="545604" y="354211"/>
                  <a:pt x="539650" y="354211"/>
                </a:cubicBezTo>
                <a:close/>
                <a:moveTo>
                  <a:pt x="1164580" y="340370"/>
                </a:moveTo>
                <a:cubicBezTo>
                  <a:pt x="1166663" y="340370"/>
                  <a:pt x="1169045" y="340370"/>
                  <a:pt x="1171724" y="340370"/>
                </a:cubicBezTo>
                <a:cubicBezTo>
                  <a:pt x="1184820" y="341561"/>
                  <a:pt x="1195387" y="344835"/>
                  <a:pt x="1203424" y="350193"/>
                </a:cubicBezTo>
                <a:cubicBezTo>
                  <a:pt x="1214800" y="358230"/>
                  <a:pt x="1222093" y="368796"/>
                  <a:pt x="1225302" y="381893"/>
                </a:cubicBezTo>
                <a:cubicBezTo>
                  <a:pt x="1226195" y="386358"/>
                  <a:pt x="1226641" y="390674"/>
                  <a:pt x="1226641" y="394841"/>
                </a:cubicBezTo>
                <a:cubicBezTo>
                  <a:pt x="1226641" y="403473"/>
                  <a:pt x="1224569" y="411956"/>
                  <a:pt x="1220425" y="420291"/>
                </a:cubicBezTo>
                <a:cubicBezTo>
                  <a:pt x="1212142" y="436067"/>
                  <a:pt x="1202229" y="449164"/>
                  <a:pt x="1190685" y="459581"/>
                </a:cubicBezTo>
                <a:cubicBezTo>
                  <a:pt x="1178849" y="469999"/>
                  <a:pt x="1168196" y="475208"/>
                  <a:pt x="1158727" y="475208"/>
                </a:cubicBezTo>
                <a:cubicBezTo>
                  <a:pt x="1154290" y="475208"/>
                  <a:pt x="1151627" y="476399"/>
                  <a:pt x="1150739" y="478780"/>
                </a:cubicBezTo>
                <a:cubicBezTo>
                  <a:pt x="1149846" y="481162"/>
                  <a:pt x="1149399" y="488454"/>
                  <a:pt x="1149399" y="500658"/>
                </a:cubicBezTo>
                <a:cubicBezTo>
                  <a:pt x="1149399" y="511374"/>
                  <a:pt x="1149102" y="518517"/>
                  <a:pt x="1148506" y="522089"/>
                </a:cubicBezTo>
                <a:cubicBezTo>
                  <a:pt x="1147613" y="525959"/>
                  <a:pt x="1145679" y="528638"/>
                  <a:pt x="1142702" y="530126"/>
                </a:cubicBezTo>
                <a:cubicBezTo>
                  <a:pt x="1140916" y="531019"/>
                  <a:pt x="1139130" y="531466"/>
                  <a:pt x="1137344" y="531466"/>
                </a:cubicBezTo>
                <a:cubicBezTo>
                  <a:pt x="1134665" y="531466"/>
                  <a:pt x="1132135" y="530275"/>
                  <a:pt x="1129754" y="527894"/>
                </a:cubicBezTo>
                <a:cubicBezTo>
                  <a:pt x="1127373" y="525512"/>
                  <a:pt x="1125736" y="519410"/>
                  <a:pt x="1124843" y="509588"/>
                </a:cubicBezTo>
                <a:cubicBezTo>
                  <a:pt x="1124247" y="499765"/>
                  <a:pt x="1123950" y="478929"/>
                  <a:pt x="1123950" y="447080"/>
                </a:cubicBezTo>
                <a:cubicBezTo>
                  <a:pt x="1123950" y="407194"/>
                  <a:pt x="1124843" y="381744"/>
                  <a:pt x="1126629" y="370731"/>
                </a:cubicBezTo>
                <a:cubicBezTo>
                  <a:pt x="1128712" y="360015"/>
                  <a:pt x="1134219" y="351532"/>
                  <a:pt x="1143149" y="345281"/>
                </a:cubicBezTo>
                <a:cubicBezTo>
                  <a:pt x="1147911" y="342007"/>
                  <a:pt x="1155055" y="340370"/>
                  <a:pt x="1164580" y="340370"/>
                </a:cubicBezTo>
                <a:close/>
                <a:moveTo>
                  <a:pt x="1081297" y="339924"/>
                </a:moveTo>
                <a:cubicBezTo>
                  <a:pt x="1081883" y="339924"/>
                  <a:pt x="1082322" y="339924"/>
                  <a:pt x="1082615" y="339924"/>
                </a:cubicBezTo>
                <a:cubicBezTo>
                  <a:pt x="1087010" y="340519"/>
                  <a:pt x="1089647" y="343198"/>
                  <a:pt x="1090526" y="347960"/>
                </a:cubicBezTo>
                <a:cubicBezTo>
                  <a:pt x="1092284" y="356890"/>
                  <a:pt x="1093603" y="376387"/>
                  <a:pt x="1094482" y="406450"/>
                </a:cubicBezTo>
                <a:cubicBezTo>
                  <a:pt x="1095077" y="418951"/>
                  <a:pt x="1095375" y="429221"/>
                  <a:pt x="1095375" y="437257"/>
                </a:cubicBezTo>
                <a:cubicBezTo>
                  <a:pt x="1095375" y="446485"/>
                  <a:pt x="1095082" y="453033"/>
                  <a:pt x="1094496" y="456903"/>
                </a:cubicBezTo>
                <a:cubicBezTo>
                  <a:pt x="1093031" y="464344"/>
                  <a:pt x="1088926" y="468065"/>
                  <a:pt x="1082183" y="468065"/>
                </a:cubicBezTo>
                <a:cubicBezTo>
                  <a:pt x="1075439" y="468065"/>
                  <a:pt x="1071188" y="464195"/>
                  <a:pt x="1069430" y="456456"/>
                </a:cubicBezTo>
                <a:cubicBezTo>
                  <a:pt x="1067672" y="448717"/>
                  <a:pt x="1066646" y="431304"/>
                  <a:pt x="1066353" y="404217"/>
                </a:cubicBezTo>
                <a:cubicBezTo>
                  <a:pt x="1066353" y="401241"/>
                  <a:pt x="1066353" y="398413"/>
                  <a:pt x="1066353" y="395734"/>
                </a:cubicBezTo>
                <a:cubicBezTo>
                  <a:pt x="1066353" y="366266"/>
                  <a:pt x="1067818" y="349598"/>
                  <a:pt x="1070748" y="345728"/>
                </a:cubicBezTo>
                <a:cubicBezTo>
                  <a:pt x="1073971" y="341858"/>
                  <a:pt x="1077487" y="339924"/>
                  <a:pt x="1081297" y="339924"/>
                </a:cubicBezTo>
                <a:close/>
                <a:moveTo>
                  <a:pt x="682526" y="333226"/>
                </a:moveTo>
                <a:cubicBezTo>
                  <a:pt x="688776" y="333226"/>
                  <a:pt x="695474" y="334417"/>
                  <a:pt x="702617" y="336798"/>
                </a:cubicBezTo>
                <a:cubicBezTo>
                  <a:pt x="719584" y="342454"/>
                  <a:pt x="728067" y="349895"/>
                  <a:pt x="728067" y="359123"/>
                </a:cubicBezTo>
                <a:cubicBezTo>
                  <a:pt x="728067" y="368648"/>
                  <a:pt x="718542" y="370285"/>
                  <a:pt x="699492" y="364034"/>
                </a:cubicBezTo>
                <a:cubicBezTo>
                  <a:pt x="681335" y="358081"/>
                  <a:pt x="668387" y="360164"/>
                  <a:pt x="660648" y="370285"/>
                </a:cubicBezTo>
                <a:cubicBezTo>
                  <a:pt x="653206" y="380703"/>
                  <a:pt x="649783" y="401390"/>
                  <a:pt x="650379" y="432346"/>
                </a:cubicBezTo>
                <a:cubicBezTo>
                  <a:pt x="650974" y="458242"/>
                  <a:pt x="650081" y="471934"/>
                  <a:pt x="647700" y="473423"/>
                </a:cubicBezTo>
                <a:cubicBezTo>
                  <a:pt x="646211" y="474315"/>
                  <a:pt x="644277" y="474762"/>
                  <a:pt x="641895" y="474762"/>
                </a:cubicBezTo>
                <a:cubicBezTo>
                  <a:pt x="639812" y="474762"/>
                  <a:pt x="637431" y="474315"/>
                  <a:pt x="634752" y="473423"/>
                </a:cubicBezTo>
                <a:cubicBezTo>
                  <a:pt x="629096" y="471934"/>
                  <a:pt x="625673" y="469553"/>
                  <a:pt x="624482" y="466279"/>
                </a:cubicBezTo>
                <a:cubicBezTo>
                  <a:pt x="622994" y="462112"/>
                  <a:pt x="621506" y="440978"/>
                  <a:pt x="620018" y="402878"/>
                </a:cubicBezTo>
                <a:cubicBezTo>
                  <a:pt x="619125" y="383530"/>
                  <a:pt x="618678" y="369392"/>
                  <a:pt x="618678" y="360462"/>
                </a:cubicBezTo>
                <a:cubicBezTo>
                  <a:pt x="618678" y="357188"/>
                  <a:pt x="618678" y="354658"/>
                  <a:pt x="618678" y="352872"/>
                </a:cubicBezTo>
                <a:cubicBezTo>
                  <a:pt x="619274" y="346323"/>
                  <a:pt x="620911" y="342454"/>
                  <a:pt x="623589" y="341263"/>
                </a:cubicBezTo>
                <a:cubicBezTo>
                  <a:pt x="627459" y="339775"/>
                  <a:pt x="631775" y="340965"/>
                  <a:pt x="636538" y="344835"/>
                </a:cubicBezTo>
                <a:cubicBezTo>
                  <a:pt x="640705" y="348407"/>
                  <a:pt x="643830" y="349151"/>
                  <a:pt x="645914" y="347067"/>
                </a:cubicBezTo>
                <a:cubicBezTo>
                  <a:pt x="648295" y="344686"/>
                  <a:pt x="653206" y="341858"/>
                  <a:pt x="660648" y="338584"/>
                </a:cubicBezTo>
                <a:cubicBezTo>
                  <a:pt x="667494" y="335012"/>
                  <a:pt x="674786" y="333226"/>
                  <a:pt x="682526" y="333226"/>
                </a:cubicBezTo>
                <a:close/>
                <a:moveTo>
                  <a:pt x="1304181" y="329208"/>
                </a:moveTo>
                <a:cubicBezTo>
                  <a:pt x="1304776" y="329208"/>
                  <a:pt x="1305520" y="329208"/>
                  <a:pt x="1306413" y="329208"/>
                </a:cubicBezTo>
                <a:cubicBezTo>
                  <a:pt x="1316236" y="329506"/>
                  <a:pt x="1323677" y="332631"/>
                  <a:pt x="1328737" y="338584"/>
                </a:cubicBezTo>
                <a:cubicBezTo>
                  <a:pt x="1334095" y="345430"/>
                  <a:pt x="1335732" y="350490"/>
                  <a:pt x="1333649" y="353765"/>
                </a:cubicBezTo>
                <a:cubicBezTo>
                  <a:pt x="1331565" y="357039"/>
                  <a:pt x="1326058" y="357932"/>
                  <a:pt x="1317129" y="356444"/>
                </a:cubicBezTo>
                <a:cubicBezTo>
                  <a:pt x="1308199" y="354955"/>
                  <a:pt x="1300609" y="355997"/>
                  <a:pt x="1294358" y="359569"/>
                </a:cubicBezTo>
                <a:cubicBezTo>
                  <a:pt x="1287810" y="363141"/>
                  <a:pt x="1284535" y="368201"/>
                  <a:pt x="1284535" y="374749"/>
                </a:cubicBezTo>
                <a:cubicBezTo>
                  <a:pt x="1284535" y="380107"/>
                  <a:pt x="1289893" y="386656"/>
                  <a:pt x="1300609" y="394395"/>
                </a:cubicBezTo>
                <a:cubicBezTo>
                  <a:pt x="1310431" y="400943"/>
                  <a:pt x="1320403" y="409575"/>
                  <a:pt x="1330523" y="420291"/>
                </a:cubicBezTo>
                <a:cubicBezTo>
                  <a:pt x="1336179" y="426839"/>
                  <a:pt x="1339751" y="431899"/>
                  <a:pt x="1341239" y="435471"/>
                </a:cubicBezTo>
                <a:cubicBezTo>
                  <a:pt x="1342429" y="438150"/>
                  <a:pt x="1343025" y="441573"/>
                  <a:pt x="1343025" y="445740"/>
                </a:cubicBezTo>
                <a:cubicBezTo>
                  <a:pt x="1343025" y="447229"/>
                  <a:pt x="1342876" y="448866"/>
                  <a:pt x="1342578" y="450652"/>
                </a:cubicBezTo>
                <a:cubicBezTo>
                  <a:pt x="1341388" y="470297"/>
                  <a:pt x="1327695" y="480120"/>
                  <a:pt x="1301502" y="480120"/>
                </a:cubicBezTo>
                <a:cubicBezTo>
                  <a:pt x="1301204" y="480120"/>
                  <a:pt x="1300758" y="480120"/>
                  <a:pt x="1300162" y="480120"/>
                </a:cubicBezTo>
                <a:cubicBezTo>
                  <a:pt x="1283196" y="479822"/>
                  <a:pt x="1270099" y="476399"/>
                  <a:pt x="1260872" y="469851"/>
                </a:cubicBezTo>
                <a:cubicBezTo>
                  <a:pt x="1255216" y="465386"/>
                  <a:pt x="1252388" y="460772"/>
                  <a:pt x="1252388" y="456010"/>
                </a:cubicBezTo>
                <a:cubicBezTo>
                  <a:pt x="1252091" y="453033"/>
                  <a:pt x="1252984" y="449908"/>
                  <a:pt x="1255067" y="446633"/>
                </a:cubicBezTo>
                <a:cubicBezTo>
                  <a:pt x="1257151" y="443657"/>
                  <a:pt x="1265188" y="443955"/>
                  <a:pt x="1279177" y="447526"/>
                </a:cubicBezTo>
                <a:cubicBezTo>
                  <a:pt x="1289893" y="450503"/>
                  <a:pt x="1298376" y="451842"/>
                  <a:pt x="1304627" y="451545"/>
                </a:cubicBezTo>
                <a:cubicBezTo>
                  <a:pt x="1310878" y="451247"/>
                  <a:pt x="1314003" y="449312"/>
                  <a:pt x="1314003" y="445740"/>
                </a:cubicBezTo>
                <a:cubicBezTo>
                  <a:pt x="1314003" y="443062"/>
                  <a:pt x="1299120" y="429369"/>
                  <a:pt x="1269355" y="404664"/>
                </a:cubicBezTo>
                <a:cubicBezTo>
                  <a:pt x="1259235" y="396330"/>
                  <a:pt x="1255067" y="384721"/>
                  <a:pt x="1256853" y="369838"/>
                </a:cubicBezTo>
                <a:cubicBezTo>
                  <a:pt x="1258937" y="354955"/>
                  <a:pt x="1266081" y="343793"/>
                  <a:pt x="1278285" y="336352"/>
                </a:cubicBezTo>
                <a:cubicBezTo>
                  <a:pt x="1286321" y="331589"/>
                  <a:pt x="1294953" y="329208"/>
                  <a:pt x="1304181" y="329208"/>
                </a:cubicBezTo>
                <a:close/>
                <a:moveTo>
                  <a:pt x="532953" y="326529"/>
                </a:moveTo>
                <a:cubicBezTo>
                  <a:pt x="536227" y="326529"/>
                  <a:pt x="540246" y="326827"/>
                  <a:pt x="545008" y="327422"/>
                </a:cubicBezTo>
                <a:cubicBezTo>
                  <a:pt x="564058" y="329803"/>
                  <a:pt x="578792" y="338584"/>
                  <a:pt x="589210" y="353765"/>
                </a:cubicBezTo>
                <a:cubicBezTo>
                  <a:pt x="596652" y="364778"/>
                  <a:pt x="600372" y="378173"/>
                  <a:pt x="600372" y="393948"/>
                </a:cubicBezTo>
                <a:cubicBezTo>
                  <a:pt x="600372" y="396330"/>
                  <a:pt x="600224" y="398860"/>
                  <a:pt x="599926" y="401539"/>
                </a:cubicBezTo>
                <a:cubicBezTo>
                  <a:pt x="598438" y="420886"/>
                  <a:pt x="592484" y="436067"/>
                  <a:pt x="582067" y="447080"/>
                </a:cubicBezTo>
                <a:cubicBezTo>
                  <a:pt x="574327" y="455117"/>
                  <a:pt x="564058" y="460772"/>
                  <a:pt x="551259" y="464046"/>
                </a:cubicBezTo>
                <a:cubicBezTo>
                  <a:pt x="544711" y="465535"/>
                  <a:pt x="538162" y="466279"/>
                  <a:pt x="531614" y="466279"/>
                </a:cubicBezTo>
                <a:cubicBezTo>
                  <a:pt x="525661" y="466279"/>
                  <a:pt x="519856" y="465535"/>
                  <a:pt x="514201" y="464046"/>
                </a:cubicBezTo>
                <a:cubicBezTo>
                  <a:pt x="496341" y="459284"/>
                  <a:pt x="483691" y="448866"/>
                  <a:pt x="476250" y="432792"/>
                </a:cubicBezTo>
                <a:cubicBezTo>
                  <a:pt x="472678" y="424160"/>
                  <a:pt x="470743" y="415231"/>
                  <a:pt x="470445" y="406003"/>
                </a:cubicBezTo>
                <a:cubicBezTo>
                  <a:pt x="470445" y="397967"/>
                  <a:pt x="471934" y="389632"/>
                  <a:pt x="474910" y="381000"/>
                </a:cubicBezTo>
                <a:cubicBezTo>
                  <a:pt x="481161" y="362248"/>
                  <a:pt x="493067" y="347216"/>
                  <a:pt x="510629" y="335905"/>
                </a:cubicBezTo>
                <a:cubicBezTo>
                  <a:pt x="517177" y="330845"/>
                  <a:pt x="522535" y="327869"/>
                  <a:pt x="526702" y="326976"/>
                </a:cubicBezTo>
                <a:cubicBezTo>
                  <a:pt x="528191" y="326678"/>
                  <a:pt x="530274" y="326529"/>
                  <a:pt x="532953" y="326529"/>
                </a:cubicBezTo>
                <a:close/>
                <a:moveTo>
                  <a:pt x="835223" y="282774"/>
                </a:moveTo>
                <a:cubicBezTo>
                  <a:pt x="838497" y="283071"/>
                  <a:pt x="841920" y="284560"/>
                  <a:pt x="845492" y="287239"/>
                </a:cubicBezTo>
                <a:cubicBezTo>
                  <a:pt x="851743" y="297061"/>
                  <a:pt x="854124" y="314623"/>
                  <a:pt x="852636" y="339924"/>
                </a:cubicBezTo>
                <a:cubicBezTo>
                  <a:pt x="852636" y="357485"/>
                  <a:pt x="853975" y="377131"/>
                  <a:pt x="856654" y="398860"/>
                </a:cubicBezTo>
                <a:cubicBezTo>
                  <a:pt x="859333" y="420886"/>
                  <a:pt x="862459" y="436215"/>
                  <a:pt x="866031" y="444848"/>
                </a:cubicBezTo>
                <a:cubicBezTo>
                  <a:pt x="868710" y="452587"/>
                  <a:pt x="870049" y="458986"/>
                  <a:pt x="870049" y="464046"/>
                </a:cubicBezTo>
                <a:cubicBezTo>
                  <a:pt x="870049" y="472083"/>
                  <a:pt x="866477" y="476697"/>
                  <a:pt x="859333" y="477887"/>
                </a:cubicBezTo>
                <a:cubicBezTo>
                  <a:pt x="852487" y="479376"/>
                  <a:pt x="845195" y="473869"/>
                  <a:pt x="837456" y="461367"/>
                </a:cubicBezTo>
                <a:cubicBezTo>
                  <a:pt x="834777" y="464344"/>
                  <a:pt x="830609" y="468660"/>
                  <a:pt x="824954" y="474315"/>
                </a:cubicBezTo>
                <a:cubicBezTo>
                  <a:pt x="819001" y="478780"/>
                  <a:pt x="813048" y="481906"/>
                  <a:pt x="807095" y="483692"/>
                </a:cubicBezTo>
                <a:cubicBezTo>
                  <a:pt x="802034" y="485180"/>
                  <a:pt x="796379" y="485924"/>
                  <a:pt x="790128" y="485924"/>
                </a:cubicBezTo>
                <a:cubicBezTo>
                  <a:pt x="788640" y="485924"/>
                  <a:pt x="787152" y="485924"/>
                  <a:pt x="785663" y="485924"/>
                </a:cubicBezTo>
                <a:cubicBezTo>
                  <a:pt x="773459" y="484138"/>
                  <a:pt x="764530" y="482203"/>
                  <a:pt x="758874" y="480120"/>
                </a:cubicBezTo>
                <a:cubicBezTo>
                  <a:pt x="753516" y="477739"/>
                  <a:pt x="748456" y="473423"/>
                  <a:pt x="743694" y="467172"/>
                </a:cubicBezTo>
                <a:cubicBezTo>
                  <a:pt x="739824" y="462112"/>
                  <a:pt x="736997" y="455414"/>
                  <a:pt x="735211" y="447080"/>
                </a:cubicBezTo>
                <a:cubicBezTo>
                  <a:pt x="733722" y="440829"/>
                  <a:pt x="732978" y="433685"/>
                  <a:pt x="732978" y="425649"/>
                </a:cubicBezTo>
                <a:cubicBezTo>
                  <a:pt x="732978" y="422970"/>
                  <a:pt x="733127" y="420291"/>
                  <a:pt x="733425" y="417612"/>
                </a:cubicBezTo>
                <a:cubicBezTo>
                  <a:pt x="734020" y="401241"/>
                  <a:pt x="736699" y="388293"/>
                  <a:pt x="741462" y="378768"/>
                </a:cubicBezTo>
                <a:cubicBezTo>
                  <a:pt x="746224" y="369540"/>
                  <a:pt x="752921" y="361801"/>
                  <a:pt x="761553" y="355551"/>
                </a:cubicBezTo>
                <a:cubicBezTo>
                  <a:pt x="769292" y="349598"/>
                  <a:pt x="781199" y="347067"/>
                  <a:pt x="797272" y="347960"/>
                </a:cubicBezTo>
                <a:cubicBezTo>
                  <a:pt x="802630" y="348258"/>
                  <a:pt x="810369" y="348556"/>
                  <a:pt x="820489" y="348853"/>
                </a:cubicBezTo>
                <a:cubicBezTo>
                  <a:pt x="820191" y="346770"/>
                  <a:pt x="820043" y="344389"/>
                  <a:pt x="820043" y="341710"/>
                </a:cubicBezTo>
                <a:cubicBezTo>
                  <a:pt x="820340" y="338733"/>
                  <a:pt x="820340" y="335310"/>
                  <a:pt x="820043" y="331440"/>
                </a:cubicBezTo>
                <a:cubicBezTo>
                  <a:pt x="819447" y="327571"/>
                  <a:pt x="819299" y="324297"/>
                  <a:pt x="819596" y="321618"/>
                </a:cubicBezTo>
                <a:cubicBezTo>
                  <a:pt x="819596" y="319237"/>
                  <a:pt x="819447" y="316409"/>
                  <a:pt x="819150" y="313135"/>
                </a:cubicBezTo>
                <a:cubicBezTo>
                  <a:pt x="819150" y="308372"/>
                  <a:pt x="819299" y="305396"/>
                  <a:pt x="819596" y="304205"/>
                </a:cubicBezTo>
                <a:cubicBezTo>
                  <a:pt x="819596" y="303014"/>
                  <a:pt x="819894" y="300633"/>
                  <a:pt x="820489" y="297061"/>
                </a:cubicBezTo>
                <a:cubicBezTo>
                  <a:pt x="821084" y="292596"/>
                  <a:pt x="823019" y="289024"/>
                  <a:pt x="826294" y="286346"/>
                </a:cubicBezTo>
                <a:cubicBezTo>
                  <a:pt x="829270" y="283964"/>
                  <a:pt x="832247" y="282774"/>
                  <a:pt x="835223" y="282774"/>
                </a:cubicBezTo>
                <a:close/>
                <a:moveTo>
                  <a:pt x="256133" y="281881"/>
                </a:moveTo>
                <a:cubicBezTo>
                  <a:pt x="259705" y="281881"/>
                  <a:pt x="263277" y="286048"/>
                  <a:pt x="266849" y="294382"/>
                </a:cubicBezTo>
                <a:cubicBezTo>
                  <a:pt x="268932" y="300038"/>
                  <a:pt x="271313" y="307330"/>
                  <a:pt x="273992" y="316260"/>
                </a:cubicBezTo>
                <a:cubicBezTo>
                  <a:pt x="279350" y="332631"/>
                  <a:pt x="286792" y="354211"/>
                  <a:pt x="296317" y="381000"/>
                </a:cubicBezTo>
                <a:cubicBezTo>
                  <a:pt x="305842" y="408087"/>
                  <a:pt x="311199" y="422226"/>
                  <a:pt x="312390" y="423416"/>
                </a:cubicBezTo>
                <a:cubicBezTo>
                  <a:pt x="316260" y="426988"/>
                  <a:pt x="322659" y="406450"/>
                  <a:pt x="331589" y="361801"/>
                </a:cubicBezTo>
                <a:cubicBezTo>
                  <a:pt x="332184" y="357634"/>
                  <a:pt x="332928" y="353318"/>
                  <a:pt x="333821" y="348853"/>
                </a:cubicBezTo>
                <a:cubicBezTo>
                  <a:pt x="340667" y="314325"/>
                  <a:pt x="345281" y="295722"/>
                  <a:pt x="347662" y="293043"/>
                </a:cubicBezTo>
                <a:cubicBezTo>
                  <a:pt x="349746" y="290662"/>
                  <a:pt x="353615" y="289322"/>
                  <a:pt x="359271" y="289024"/>
                </a:cubicBezTo>
                <a:cubicBezTo>
                  <a:pt x="364926" y="288429"/>
                  <a:pt x="368498" y="289173"/>
                  <a:pt x="369986" y="291257"/>
                </a:cubicBezTo>
                <a:cubicBezTo>
                  <a:pt x="370879" y="293340"/>
                  <a:pt x="374005" y="306140"/>
                  <a:pt x="379363" y="329655"/>
                </a:cubicBezTo>
                <a:cubicBezTo>
                  <a:pt x="389185" y="379065"/>
                  <a:pt x="397222" y="407492"/>
                  <a:pt x="403473" y="414933"/>
                </a:cubicBezTo>
                <a:cubicBezTo>
                  <a:pt x="404663" y="416124"/>
                  <a:pt x="405556" y="416124"/>
                  <a:pt x="406152" y="414933"/>
                </a:cubicBezTo>
                <a:cubicBezTo>
                  <a:pt x="408235" y="411064"/>
                  <a:pt x="410765" y="392460"/>
                  <a:pt x="413742" y="359123"/>
                </a:cubicBezTo>
                <a:cubicBezTo>
                  <a:pt x="415825" y="332036"/>
                  <a:pt x="418058" y="313879"/>
                  <a:pt x="420439" y="304651"/>
                </a:cubicBezTo>
                <a:cubicBezTo>
                  <a:pt x="423118" y="295424"/>
                  <a:pt x="427434" y="290364"/>
                  <a:pt x="433387" y="289471"/>
                </a:cubicBezTo>
                <a:cubicBezTo>
                  <a:pt x="441126" y="288280"/>
                  <a:pt x="445740" y="291257"/>
                  <a:pt x="447228" y="298401"/>
                </a:cubicBezTo>
                <a:cubicBezTo>
                  <a:pt x="447823" y="301080"/>
                  <a:pt x="448121" y="305396"/>
                  <a:pt x="448121" y="311349"/>
                </a:cubicBezTo>
                <a:cubicBezTo>
                  <a:pt x="448121" y="320576"/>
                  <a:pt x="447377" y="333375"/>
                  <a:pt x="445889" y="349746"/>
                </a:cubicBezTo>
                <a:cubicBezTo>
                  <a:pt x="441126" y="401836"/>
                  <a:pt x="434578" y="440978"/>
                  <a:pt x="426243" y="467172"/>
                </a:cubicBezTo>
                <a:cubicBezTo>
                  <a:pt x="424457" y="472827"/>
                  <a:pt x="422523" y="476548"/>
                  <a:pt x="420439" y="478334"/>
                </a:cubicBezTo>
                <a:cubicBezTo>
                  <a:pt x="418653" y="479822"/>
                  <a:pt x="415081" y="480864"/>
                  <a:pt x="409723" y="481459"/>
                </a:cubicBezTo>
                <a:cubicBezTo>
                  <a:pt x="409128" y="481459"/>
                  <a:pt x="408533" y="481459"/>
                  <a:pt x="407938" y="481459"/>
                </a:cubicBezTo>
                <a:cubicBezTo>
                  <a:pt x="401389" y="481459"/>
                  <a:pt x="396180" y="478631"/>
                  <a:pt x="392311" y="472976"/>
                </a:cubicBezTo>
                <a:cubicBezTo>
                  <a:pt x="388143" y="466428"/>
                  <a:pt x="381744" y="450354"/>
                  <a:pt x="373112" y="424756"/>
                </a:cubicBezTo>
                <a:cubicBezTo>
                  <a:pt x="370433" y="415826"/>
                  <a:pt x="366117" y="402431"/>
                  <a:pt x="360164" y="384572"/>
                </a:cubicBezTo>
                <a:cubicBezTo>
                  <a:pt x="358378" y="389632"/>
                  <a:pt x="355104" y="399604"/>
                  <a:pt x="350341" y="414487"/>
                </a:cubicBezTo>
                <a:cubicBezTo>
                  <a:pt x="337839" y="454075"/>
                  <a:pt x="325933" y="475208"/>
                  <a:pt x="314622" y="477887"/>
                </a:cubicBezTo>
                <a:cubicBezTo>
                  <a:pt x="307479" y="479673"/>
                  <a:pt x="301525" y="476101"/>
                  <a:pt x="296763" y="467172"/>
                </a:cubicBezTo>
                <a:cubicBezTo>
                  <a:pt x="292298" y="458540"/>
                  <a:pt x="282178" y="431006"/>
                  <a:pt x="266402" y="384572"/>
                </a:cubicBezTo>
                <a:cubicBezTo>
                  <a:pt x="256282" y="355699"/>
                  <a:pt x="249882" y="333971"/>
                  <a:pt x="247203" y="319385"/>
                </a:cubicBezTo>
                <a:cubicBezTo>
                  <a:pt x="246013" y="312837"/>
                  <a:pt x="245417" y="307181"/>
                  <a:pt x="245417" y="302419"/>
                </a:cubicBezTo>
                <a:cubicBezTo>
                  <a:pt x="245417" y="296764"/>
                  <a:pt x="246310" y="292299"/>
                  <a:pt x="248096" y="289024"/>
                </a:cubicBezTo>
                <a:cubicBezTo>
                  <a:pt x="250775" y="284262"/>
                  <a:pt x="253454" y="281881"/>
                  <a:pt x="256133" y="281881"/>
                </a:cubicBezTo>
                <a:close/>
                <a:moveTo>
                  <a:pt x="992248" y="277862"/>
                </a:moveTo>
                <a:cubicBezTo>
                  <a:pt x="1040659" y="277862"/>
                  <a:pt x="1066353" y="279797"/>
                  <a:pt x="1069330" y="283667"/>
                </a:cubicBezTo>
                <a:cubicBezTo>
                  <a:pt x="1071711" y="286643"/>
                  <a:pt x="1072902" y="289471"/>
                  <a:pt x="1072902" y="292150"/>
                </a:cubicBezTo>
                <a:cubicBezTo>
                  <a:pt x="1072902" y="296912"/>
                  <a:pt x="1068586" y="301080"/>
                  <a:pt x="1059954" y="304651"/>
                </a:cubicBezTo>
                <a:cubicBezTo>
                  <a:pt x="1051024" y="307926"/>
                  <a:pt x="1039267" y="309712"/>
                  <a:pt x="1024681" y="310009"/>
                </a:cubicBezTo>
                <a:cubicBezTo>
                  <a:pt x="1019919" y="310009"/>
                  <a:pt x="1012626" y="310009"/>
                  <a:pt x="1002804" y="310009"/>
                </a:cubicBezTo>
                <a:cubicBezTo>
                  <a:pt x="1002511" y="347812"/>
                  <a:pt x="1003850" y="385763"/>
                  <a:pt x="1006822" y="423863"/>
                </a:cubicBezTo>
                <a:cubicBezTo>
                  <a:pt x="1008906" y="449461"/>
                  <a:pt x="1008757" y="464493"/>
                  <a:pt x="1006376" y="468958"/>
                </a:cubicBezTo>
                <a:cubicBezTo>
                  <a:pt x="1003994" y="473125"/>
                  <a:pt x="1000018" y="475208"/>
                  <a:pt x="994446" y="475208"/>
                </a:cubicBezTo>
                <a:cubicBezTo>
                  <a:pt x="988879" y="475208"/>
                  <a:pt x="984777" y="473125"/>
                  <a:pt x="982140" y="468958"/>
                </a:cubicBezTo>
                <a:cubicBezTo>
                  <a:pt x="976568" y="457944"/>
                  <a:pt x="973782" y="423416"/>
                  <a:pt x="973782" y="365373"/>
                </a:cubicBezTo>
                <a:cubicBezTo>
                  <a:pt x="973782" y="335310"/>
                  <a:pt x="972740" y="317897"/>
                  <a:pt x="970657" y="313135"/>
                </a:cubicBezTo>
                <a:cubicBezTo>
                  <a:pt x="968871" y="308967"/>
                  <a:pt x="963364" y="306884"/>
                  <a:pt x="954137" y="306884"/>
                </a:cubicBezTo>
                <a:cubicBezTo>
                  <a:pt x="953542" y="306884"/>
                  <a:pt x="950863" y="306884"/>
                  <a:pt x="946100" y="306884"/>
                </a:cubicBezTo>
                <a:cubicBezTo>
                  <a:pt x="938361" y="306884"/>
                  <a:pt x="931366" y="305693"/>
                  <a:pt x="925115" y="303312"/>
                </a:cubicBezTo>
                <a:cubicBezTo>
                  <a:pt x="919162" y="301228"/>
                  <a:pt x="915442" y="298252"/>
                  <a:pt x="913953" y="294382"/>
                </a:cubicBezTo>
                <a:cubicBezTo>
                  <a:pt x="913358" y="293192"/>
                  <a:pt x="913060" y="292001"/>
                  <a:pt x="913060" y="290810"/>
                </a:cubicBezTo>
                <a:cubicBezTo>
                  <a:pt x="913060" y="288131"/>
                  <a:pt x="913953" y="285601"/>
                  <a:pt x="915739" y="283220"/>
                </a:cubicBezTo>
                <a:cubicBezTo>
                  <a:pt x="918716" y="279648"/>
                  <a:pt x="944219" y="277862"/>
                  <a:pt x="992248" y="277862"/>
                </a:cubicBezTo>
                <a:close/>
                <a:moveTo>
                  <a:pt x="538311" y="91530"/>
                </a:moveTo>
                <a:cubicBezTo>
                  <a:pt x="529381" y="91530"/>
                  <a:pt x="521940" y="93762"/>
                  <a:pt x="515987" y="98227"/>
                </a:cubicBezTo>
                <a:cubicBezTo>
                  <a:pt x="511820" y="101501"/>
                  <a:pt x="508992" y="104626"/>
                  <a:pt x="507504" y="107603"/>
                </a:cubicBezTo>
                <a:cubicBezTo>
                  <a:pt x="506611" y="108794"/>
                  <a:pt x="506164" y="109984"/>
                  <a:pt x="506164" y="111175"/>
                </a:cubicBezTo>
                <a:cubicBezTo>
                  <a:pt x="506164" y="112365"/>
                  <a:pt x="506611" y="113407"/>
                  <a:pt x="507504" y="114300"/>
                </a:cubicBezTo>
                <a:cubicBezTo>
                  <a:pt x="508992" y="115789"/>
                  <a:pt x="511820" y="116533"/>
                  <a:pt x="515987" y="116533"/>
                </a:cubicBezTo>
                <a:cubicBezTo>
                  <a:pt x="522833" y="116533"/>
                  <a:pt x="530423" y="114300"/>
                  <a:pt x="538758" y="109835"/>
                </a:cubicBezTo>
                <a:cubicBezTo>
                  <a:pt x="547390" y="105371"/>
                  <a:pt x="551706" y="101501"/>
                  <a:pt x="551706" y="98227"/>
                </a:cubicBezTo>
                <a:cubicBezTo>
                  <a:pt x="551706" y="93762"/>
                  <a:pt x="547241" y="91530"/>
                  <a:pt x="538311" y="91530"/>
                </a:cubicBezTo>
                <a:close/>
                <a:moveTo>
                  <a:pt x="1530251" y="87511"/>
                </a:moveTo>
                <a:cubicBezTo>
                  <a:pt x="1528763" y="87511"/>
                  <a:pt x="1527274" y="87660"/>
                  <a:pt x="1525786" y="87958"/>
                </a:cubicBezTo>
                <a:cubicBezTo>
                  <a:pt x="1517749" y="89148"/>
                  <a:pt x="1511350" y="93018"/>
                  <a:pt x="1506587" y="99566"/>
                </a:cubicBezTo>
                <a:cubicBezTo>
                  <a:pt x="1496467" y="112961"/>
                  <a:pt x="1491406" y="125611"/>
                  <a:pt x="1491407" y="137517"/>
                </a:cubicBezTo>
                <a:cubicBezTo>
                  <a:pt x="1491406" y="140196"/>
                  <a:pt x="1491555" y="142875"/>
                  <a:pt x="1491853" y="145554"/>
                </a:cubicBezTo>
                <a:cubicBezTo>
                  <a:pt x="1493341" y="153889"/>
                  <a:pt x="1496318" y="159842"/>
                  <a:pt x="1500783" y="163414"/>
                </a:cubicBezTo>
                <a:cubicBezTo>
                  <a:pt x="1505247" y="166688"/>
                  <a:pt x="1512391" y="168325"/>
                  <a:pt x="1522214" y="168325"/>
                </a:cubicBezTo>
                <a:cubicBezTo>
                  <a:pt x="1533227" y="168325"/>
                  <a:pt x="1541711" y="166241"/>
                  <a:pt x="1547664" y="162074"/>
                </a:cubicBezTo>
                <a:cubicBezTo>
                  <a:pt x="1553617" y="158205"/>
                  <a:pt x="1557635" y="151656"/>
                  <a:pt x="1559719" y="142429"/>
                </a:cubicBezTo>
                <a:cubicBezTo>
                  <a:pt x="1560909" y="137964"/>
                  <a:pt x="1561505" y="133350"/>
                  <a:pt x="1561505" y="128588"/>
                </a:cubicBezTo>
                <a:cubicBezTo>
                  <a:pt x="1561505" y="123825"/>
                  <a:pt x="1560909" y="119063"/>
                  <a:pt x="1559719" y="114300"/>
                </a:cubicBezTo>
                <a:cubicBezTo>
                  <a:pt x="1557338" y="104478"/>
                  <a:pt x="1553170" y="97483"/>
                  <a:pt x="1547217" y="93315"/>
                </a:cubicBezTo>
                <a:cubicBezTo>
                  <a:pt x="1541859" y="89446"/>
                  <a:pt x="1536204" y="87511"/>
                  <a:pt x="1530251" y="87511"/>
                </a:cubicBezTo>
                <a:close/>
                <a:moveTo>
                  <a:pt x="939701" y="87511"/>
                </a:moveTo>
                <a:cubicBezTo>
                  <a:pt x="938212" y="87511"/>
                  <a:pt x="936724" y="87660"/>
                  <a:pt x="935236" y="87958"/>
                </a:cubicBezTo>
                <a:cubicBezTo>
                  <a:pt x="927199" y="89148"/>
                  <a:pt x="920799" y="93018"/>
                  <a:pt x="916037" y="99566"/>
                </a:cubicBezTo>
                <a:cubicBezTo>
                  <a:pt x="905917" y="112961"/>
                  <a:pt x="900857" y="125611"/>
                  <a:pt x="900857" y="137517"/>
                </a:cubicBezTo>
                <a:cubicBezTo>
                  <a:pt x="900857" y="140196"/>
                  <a:pt x="901005" y="142875"/>
                  <a:pt x="901303" y="145554"/>
                </a:cubicBezTo>
                <a:cubicBezTo>
                  <a:pt x="902791" y="153889"/>
                  <a:pt x="905768" y="159842"/>
                  <a:pt x="910233" y="163414"/>
                </a:cubicBezTo>
                <a:cubicBezTo>
                  <a:pt x="914698" y="166688"/>
                  <a:pt x="921841" y="168325"/>
                  <a:pt x="931664" y="168325"/>
                </a:cubicBezTo>
                <a:cubicBezTo>
                  <a:pt x="942677" y="168325"/>
                  <a:pt x="951160" y="166241"/>
                  <a:pt x="957114" y="162074"/>
                </a:cubicBezTo>
                <a:cubicBezTo>
                  <a:pt x="963067" y="158205"/>
                  <a:pt x="967085" y="151656"/>
                  <a:pt x="969169" y="142429"/>
                </a:cubicBezTo>
                <a:cubicBezTo>
                  <a:pt x="970359" y="137964"/>
                  <a:pt x="970955" y="133350"/>
                  <a:pt x="970955" y="128588"/>
                </a:cubicBezTo>
                <a:cubicBezTo>
                  <a:pt x="970955" y="123825"/>
                  <a:pt x="970359" y="119063"/>
                  <a:pt x="969169" y="114300"/>
                </a:cubicBezTo>
                <a:cubicBezTo>
                  <a:pt x="966787" y="104478"/>
                  <a:pt x="962620" y="97483"/>
                  <a:pt x="956667" y="93315"/>
                </a:cubicBezTo>
                <a:cubicBezTo>
                  <a:pt x="951309" y="89446"/>
                  <a:pt x="945654" y="87511"/>
                  <a:pt x="939701" y="87511"/>
                </a:cubicBezTo>
                <a:close/>
                <a:moveTo>
                  <a:pt x="196750" y="87511"/>
                </a:moveTo>
                <a:cubicBezTo>
                  <a:pt x="195262" y="87511"/>
                  <a:pt x="193774" y="87660"/>
                  <a:pt x="192286" y="87958"/>
                </a:cubicBezTo>
                <a:cubicBezTo>
                  <a:pt x="184249" y="89148"/>
                  <a:pt x="177849" y="93018"/>
                  <a:pt x="173087" y="99566"/>
                </a:cubicBezTo>
                <a:cubicBezTo>
                  <a:pt x="162967" y="112961"/>
                  <a:pt x="157906" y="125611"/>
                  <a:pt x="157906" y="137517"/>
                </a:cubicBezTo>
                <a:cubicBezTo>
                  <a:pt x="157906" y="140196"/>
                  <a:pt x="158055" y="142875"/>
                  <a:pt x="158353" y="145554"/>
                </a:cubicBezTo>
                <a:cubicBezTo>
                  <a:pt x="159841" y="153889"/>
                  <a:pt x="162818" y="159842"/>
                  <a:pt x="167283" y="163414"/>
                </a:cubicBezTo>
                <a:cubicBezTo>
                  <a:pt x="171747" y="166688"/>
                  <a:pt x="178891" y="168325"/>
                  <a:pt x="188714" y="168325"/>
                </a:cubicBezTo>
                <a:cubicBezTo>
                  <a:pt x="199727" y="168325"/>
                  <a:pt x="208210" y="166241"/>
                  <a:pt x="214163" y="162074"/>
                </a:cubicBezTo>
                <a:cubicBezTo>
                  <a:pt x="220117" y="158205"/>
                  <a:pt x="224135" y="151656"/>
                  <a:pt x="226219" y="142429"/>
                </a:cubicBezTo>
                <a:cubicBezTo>
                  <a:pt x="227409" y="137964"/>
                  <a:pt x="228004" y="133350"/>
                  <a:pt x="228004" y="128588"/>
                </a:cubicBezTo>
                <a:cubicBezTo>
                  <a:pt x="228004" y="123825"/>
                  <a:pt x="227409" y="119063"/>
                  <a:pt x="226219" y="114300"/>
                </a:cubicBezTo>
                <a:cubicBezTo>
                  <a:pt x="223837" y="104478"/>
                  <a:pt x="219670" y="97483"/>
                  <a:pt x="213717" y="93315"/>
                </a:cubicBezTo>
                <a:cubicBezTo>
                  <a:pt x="208359" y="89446"/>
                  <a:pt x="202704" y="87511"/>
                  <a:pt x="196750" y="87511"/>
                </a:cubicBezTo>
                <a:close/>
                <a:moveTo>
                  <a:pt x="1033672" y="73224"/>
                </a:moveTo>
                <a:cubicBezTo>
                  <a:pt x="1034258" y="73224"/>
                  <a:pt x="1034697" y="73224"/>
                  <a:pt x="1034990" y="73224"/>
                </a:cubicBezTo>
                <a:cubicBezTo>
                  <a:pt x="1039385" y="73819"/>
                  <a:pt x="1042022" y="76498"/>
                  <a:pt x="1042901" y="81260"/>
                </a:cubicBezTo>
                <a:cubicBezTo>
                  <a:pt x="1044659" y="90190"/>
                  <a:pt x="1045978" y="109687"/>
                  <a:pt x="1046857" y="139750"/>
                </a:cubicBezTo>
                <a:cubicBezTo>
                  <a:pt x="1047452" y="152251"/>
                  <a:pt x="1047750" y="162521"/>
                  <a:pt x="1047750" y="170557"/>
                </a:cubicBezTo>
                <a:cubicBezTo>
                  <a:pt x="1047750" y="179785"/>
                  <a:pt x="1047457" y="186333"/>
                  <a:pt x="1046871" y="190203"/>
                </a:cubicBezTo>
                <a:cubicBezTo>
                  <a:pt x="1045406" y="197644"/>
                  <a:pt x="1041301" y="201365"/>
                  <a:pt x="1034558" y="201365"/>
                </a:cubicBezTo>
                <a:cubicBezTo>
                  <a:pt x="1027814" y="201365"/>
                  <a:pt x="1023563" y="197495"/>
                  <a:pt x="1021805" y="189756"/>
                </a:cubicBezTo>
                <a:cubicBezTo>
                  <a:pt x="1020047" y="182017"/>
                  <a:pt x="1019021" y="164604"/>
                  <a:pt x="1018728" y="137517"/>
                </a:cubicBezTo>
                <a:cubicBezTo>
                  <a:pt x="1018728" y="134541"/>
                  <a:pt x="1018728" y="131713"/>
                  <a:pt x="1018728" y="129034"/>
                </a:cubicBezTo>
                <a:cubicBezTo>
                  <a:pt x="1018728" y="99566"/>
                  <a:pt x="1020193" y="82898"/>
                  <a:pt x="1023123" y="79028"/>
                </a:cubicBezTo>
                <a:cubicBezTo>
                  <a:pt x="1026347" y="75158"/>
                  <a:pt x="1029863" y="73224"/>
                  <a:pt x="1033672" y="73224"/>
                </a:cubicBezTo>
                <a:close/>
                <a:moveTo>
                  <a:pt x="434727" y="70545"/>
                </a:moveTo>
                <a:cubicBezTo>
                  <a:pt x="440382" y="70545"/>
                  <a:pt x="444400" y="76200"/>
                  <a:pt x="446782" y="87511"/>
                </a:cubicBezTo>
                <a:cubicBezTo>
                  <a:pt x="447972" y="92869"/>
                  <a:pt x="448568" y="99120"/>
                  <a:pt x="448568" y="106264"/>
                </a:cubicBezTo>
                <a:cubicBezTo>
                  <a:pt x="448568" y="113407"/>
                  <a:pt x="447972" y="121444"/>
                  <a:pt x="446782" y="130374"/>
                </a:cubicBezTo>
                <a:cubicBezTo>
                  <a:pt x="442615" y="161925"/>
                  <a:pt x="433387" y="182017"/>
                  <a:pt x="419100" y="190649"/>
                </a:cubicBezTo>
                <a:cubicBezTo>
                  <a:pt x="408384" y="197198"/>
                  <a:pt x="398115" y="199132"/>
                  <a:pt x="388292" y="196453"/>
                </a:cubicBezTo>
                <a:cubicBezTo>
                  <a:pt x="378470" y="193774"/>
                  <a:pt x="371326" y="187077"/>
                  <a:pt x="366861" y="176362"/>
                </a:cubicBezTo>
                <a:cubicBezTo>
                  <a:pt x="365670" y="173683"/>
                  <a:pt x="363884" y="169515"/>
                  <a:pt x="361503" y="163860"/>
                </a:cubicBezTo>
                <a:cubicBezTo>
                  <a:pt x="359420" y="166241"/>
                  <a:pt x="355401" y="171004"/>
                  <a:pt x="349448" y="178148"/>
                </a:cubicBezTo>
                <a:cubicBezTo>
                  <a:pt x="338435" y="190649"/>
                  <a:pt x="326529" y="197942"/>
                  <a:pt x="313729" y="200025"/>
                </a:cubicBezTo>
                <a:cubicBezTo>
                  <a:pt x="311348" y="200621"/>
                  <a:pt x="309116" y="200918"/>
                  <a:pt x="307032" y="200918"/>
                </a:cubicBezTo>
                <a:cubicBezTo>
                  <a:pt x="297507" y="200918"/>
                  <a:pt x="289768" y="197049"/>
                  <a:pt x="283815" y="189310"/>
                </a:cubicBezTo>
                <a:cubicBezTo>
                  <a:pt x="280541" y="184845"/>
                  <a:pt x="278457" y="179040"/>
                  <a:pt x="277564" y="171897"/>
                </a:cubicBezTo>
                <a:cubicBezTo>
                  <a:pt x="276671" y="165051"/>
                  <a:pt x="276225" y="150763"/>
                  <a:pt x="276225" y="129034"/>
                </a:cubicBezTo>
                <a:cubicBezTo>
                  <a:pt x="276225" y="104924"/>
                  <a:pt x="276522" y="90488"/>
                  <a:pt x="277118" y="85725"/>
                </a:cubicBezTo>
                <a:cubicBezTo>
                  <a:pt x="278011" y="80963"/>
                  <a:pt x="280392" y="78284"/>
                  <a:pt x="284262" y="77689"/>
                </a:cubicBezTo>
                <a:cubicBezTo>
                  <a:pt x="289619" y="77093"/>
                  <a:pt x="293489" y="80963"/>
                  <a:pt x="295870" y="89297"/>
                </a:cubicBezTo>
                <a:cubicBezTo>
                  <a:pt x="298549" y="97631"/>
                  <a:pt x="300781" y="112961"/>
                  <a:pt x="302567" y="135285"/>
                </a:cubicBezTo>
                <a:cubicBezTo>
                  <a:pt x="304056" y="157907"/>
                  <a:pt x="306288" y="169813"/>
                  <a:pt x="309265" y="171004"/>
                </a:cubicBezTo>
                <a:cubicBezTo>
                  <a:pt x="311348" y="171897"/>
                  <a:pt x="317004" y="167878"/>
                  <a:pt x="326231" y="158949"/>
                </a:cubicBezTo>
                <a:cubicBezTo>
                  <a:pt x="333077" y="152400"/>
                  <a:pt x="338137" y="144810"/>
                  <a:pt x="341412" y="136178"/>
                </a:cubicBezTo>
                <a:cubicBezTo>
                  <a:pt x="344388" y="127546"/>
                  <a:pt x="347365" y="113854"/>
                  <a:pt x="350341" y="95101"/>
                </a:cubicBezTo>
                <a:cubicBezTo>
                  <a:pt x="351532" y="85874"/>
                  <a:pt x="352871" y="80219"/>
                  <a:pt x="354360" y="78135"/>
                </a:cubicBezTo>
                <a:cubicBezTo>
                  <a:pt x="355848" y="76051"/>
                  <a:pt x="358675" y="74712"/>
                  <a:pt x="362843" y="74117"/>
                </a:cubicBezTo>
                <a:cubicBezTo>
                  <a:pt x="369094" y="73521"/>
                  <a:pt x="373410" y="75605"/>
                  <a:pt x="375791" y="80367"/>
                </a:cubicBezTo>
                <a:cubicBezTo>
                  <a:pt x="378172" y="85130"/>
                  <a:pt x="380702" y="96739"/>
                  <a:pt x="383381" y="115193"/>
                </a:cubicBezTo>
                <a:cubicBezTo>
                  <a:pt x="389037" y="150614"/>
                  <a:pt x="393948" y="168325"/>
                  <a:pt x="398115" y="168325"/>
                </a:cubicBezTo>
                <a:cubicBezTo>
                  <a:pt x="405556" y="163860"/>
                  <a:pt x="410170" y="158800"/>
                  <a:pt x="411956" y="153144"/>
                </a:cubicBezTo>
                <a:cubicBezTo>
                  <a:pt x="414039" y="147787"/>
                  <a:pt x="416123" y="135136"/>
                  <a:pt x="418207" y="115193"/>
                </a:cubicBezTo>
                <a:cubicBezTo>
                  <a:pt x="421183" y="89297"/>
                  <a:pt x="424309" y="75307"/>
                  <a:pt x="427583" y="73224"/>
                </a:cubicBezTo>
                <a:cubicBezTo>
                  <a:pt x="429964" y="71438"/>
                  <a:pt x="432345" y="70545"/>
                  <a:pt x="434727" y="70545"/>
                </a:cubicBezTo>
                <a:close/>
                <a:moveTo>
                  <a:pt x="1139279" y="66526"/>
                </a:moveTo>
                <a:cubicBezTo>
                  <a:pt x="1147911" y="66526"/>
                  <a:pt x="1155650" y="69354"/>
                  <a:pt x="1162496" y="75010"/>
                </a:cubicBezTo>
                <a:cubicBezTo>
                  <a:pt x="1170533" y="81558"/>
                  <a:pt x="1176486" y="89892"/>
                  <a:pt x="1180356" y="100013"/>
                </a:cubicBezTo>
                <a:cubicBezTo>
                  <a:pt x="1184523" y="110133"/>
                  <a:pt x="1188095" y="126504"/>
                  <a:pt x="1191071" y="149126"/>
                </a:cubicBezTo>
                <a:cubicBezTo>
                  <a:pt x="1193750" y="168771"/>
                  <a:pt x="1195090" y="183059"/>
                  <a:pt x="1195090" y="191989"/>
                </a:cubicBezTo>
                <a:cubicBezTo>
                  <a:pt x="1195090" y="193774"/>
                  <a:pt x="1195090" y="195412"/>
                  <a:pt x="1195090" y="196900"/>
                </a:cubicBezTo>
                <a:cubicBezTo>
                  <a:pt x="1194197" y="204639"/>
                  <a:pt x="1190625" y="208508"/>
                  <a:pt x="1184374" y="208508"/>
                </a:cubicBezTo>
                <a:cubicBezTo>
                  <a:pt x="1178421" y="208508"/>
                  <a:pt x="1174254" y="207020"/>
                  <a:pt x="1171873" y="204044"/>
                </a:cubicBezTo>
                <a:cubicBezTo>
                  <a:pt x="1170384" y="201662"/>
                  <a:pt x="1167110" y="184994"/>
                  <a:pt x="1162050" y="154037"/>
                </a:cubicBezTo>
                <a:cubicBezTo>
                  <a:pt x="1157287" y="122783"/>
                  <a:pt x="1153716" y="106115"/>
                  <a:pt x="1151334" y="104031"/>
                </a:cubicBezTo>
                <a:cubicBezTo>
                  <a:pt x="1143000" y="91530"/>
                  <a:pt x="1131540" y="91530"/>
                  <a:pt x="1116955" y="104031"/>
                </a:cubicBezTo>
                <a:cubicBezTo>
                  <a:pt x="1104156" y="114747"/>
                  <a:pt x="1097756" y="138559"/>
                  <a:pt x="1097756" y="175469"/>
                </a:cubicBezTo>
                <a:cubicBezTo>
                  <a:pt x="1097756" y="195412"/>
                  <a:pt x="1095821" y="206127"/>
                  <a:pt x="1091952" y="207615"/>
                </a:cubicBezTo>
                <a:cubicBezTo>
                  <a:pt x="1085999" y="209699"/>
                  <a:pt x="1081534" y="207318"/>
                  <a:pt x="1078557" y="200472"/>
                </a:cubicBezTo>
                <a:cubicBezTo>
                  <a:pt x="1075581" y="193923"/>
                  <a:pt x="1073795" y="182166"/>
                  <a:pt x="1073200" y="165199"/>
                </a:cubicBezTo>
                <a:cubicBezTo>
                  <a:pt x="1072902" y="161032"/>
                  <a:pt x="1072753" y="157014"/>
                  <a:pt x="1072753" y="153144"/>
                </a:cubicBezTo>
                <a:cubicBezTo>
                  <a:pt x="1072753" y="111770"/>
                  <a:pt x="1086445" y="84981"/>
                  <a:pt x="1113830" y="72777"/>
                </a:cubicBezTo>
                <a:cubicBezTo>
                  <a:pt x="1123057" y="68610"/>
                  <a:pt x="1131540" y="66526"/>
                  <a:pt x="1139279" y="66526"/>
                </a:cubicBezTo>
                <a:close/>
                <a:moveTo>
                  <a:pt x="673001" y="66526"/>
                </a:moveTo>
                <a:cubicBezTo>
                  <a:pt x="679251" y="66526"/>
                  <a:pt x="685949" y="67717"/>
                  <a:pt x="693092" y="70098"/>
                </a:cubicBezTo>
                <a:cubicBezTo>
                  <a:pt x="710059" y="75754"/>
                  <a:pt x="718542" y="83195"/>
                  <a:pt x="718542" y="92423"/>
                </a:cubicBezTo>
                <a:cubicBezTo>
                  <a:pt x="718542" y="101948"/>
                  <a:pt x="709017" y="103585"/>
                  <a:pt x="689967" y="97334"/>
                </a:cubicBezTo>
                <a:cubicBezTo>
                  <a:pt x="671810" y="91381"/>
                  <a:pt x="658862" y="93464"/>
                  <a:pt x="651123" y="103585"/>
                </a:cubicBezTo>
                <a:cubicBezTo>
                  <a:pt x="643681" y="114003"/>
                  <a:pt x="640258" y="134690"/>
                  <a:pt x="640854" y="165646"/>
                </a:cubicBezTo>
                <a:cubicBezTo>
                  <a:pt x="641449" y="191542"/>
                  <a:pt x="640556" y="205234"/>
                  <a:pt x="638175" y="206723"/>
                </a:cubicBezTo>
                <a:cubicBezTo>
                  <a:pt x="636686" y="207615"/>
                  <a:pt x="634752" y="208062"/>
                  <a:pt x="632370" y="208062"/>
                </a:cubicBezTo>
                <a:cubicBezTo>
                  <a:pt x="630287" y="208062"/>
                  <a:pt x="627906" y="207615"/>
                  <a:pt x="625227" y="206723"/>
                </a:cubicBezTo>
                <a:cubicBezTo>
                  <a:pt x="619571" y="205234"/>
                  <a:pt x="616148" y="202853"/>
                  <a:pt x="614958" y="199579"/>
                </a:cubicBezTo>
                <a:cubicBezTo>
                  <a:pt x="613469" y="195412"/>
                  <a:pt x="611981" y="174278"/>
                  <a:pt x="610493" y="136178"/>
                </a:cubicBezTo>
                <a:cubicBezTo>
                  <a:pt x="609600" y="116830"/>
                  <a:pt x="609153" y="102692"/>
                  <a:pt x="609153" y="93762"/>
                </a:cubicBezTo>
                <a:cubicBezTo>
                  <a:pt x="609153" y="90488"/>
                  <a:pt x="609153" y="87958"/>
                  <a:pt x="609153" y="86172"/>
                </a:cubicBezTo>
                <a:cubicBezTo>
                  <a:pt x="609748" y="79623"/>
                  <a:pt x="611386" y="75754"/>
                  <a:pt x="614065" y="74563"/>
                </a:cubicBezTo>
                <a:cubicBezTo>
                  <a:pt x="617934" y="73075"/>
                  <a:pt x="622250" y="74265"/>
                  <a:pt x="627013" y="78135"/>
                </a:cubicBezTo>
                <a:cubicBezTo>
                  <a:pt x="631180" y="81707"/>
                  <a:pt x="634305" y="82451"/>
                  <a:pt x="636389" y="80367"/>
                </a:cubicBezTo>
                <a:cubicBezTo>
                  <a:pt x="638770" y="77986"/>
                  <a:pt x="643681" y="75158"/>
                  <a:pt x="651123" y="71884"/>
                </a:cubicBezTo>
                <a:cubicBezTo>
                  <a:pt x="657969" y="68312"/>
                  <a:pt x="665261" y="66526"/>
                  <a:pt x="673001" y="66526"/>
                </a:cubicBezTo>
                <a:close/>
                <a:moveTo>
                  <a:pt x="533846" y="65187"/>
                </a:moveTo>
                <a:cubicBezTo>
                  <a:pt x="538311" y="65187"/>
                  <a:pt x="542925" y="65485"/>
                  <a:pt x="547687" y="66080"/>
                </a:cubicBezTo>
                <a:cubicBezTo>
                  <a:pt x="566440" y="68759"/>
                  <a:pt x="577453" y="74117"/>
                  <a:pt x="580727" y="82153"/>
                </a:cubicBezTo>
                <a:cubicBezTo>
                  <a:pt x="581918" y="85725"/>
                  <a:pt x="582513" y="89148"/>
                  <a:pt x="582513" y="92423"/>
                </a:cubicBezTo>
                <a:cubicBezTo>
                  <a:pt x="582513" y="101650"/>
                  <a:pt x="578197" y="110877"/>
                  <a:pt x="569565" y="120105"/>
                </a:cubicBezTo>
                <a:cubicBezTo>
                  <a:pt x="555277" y="136178"/>
                  <a:pt x="536823" y="143471"/>
                  <a:pt x="514201" y="141982"/>
                </a:cubicBezTo>
                <a:cubicBezTo>
                  <a:pt x="505569" y="141685"/>
                  <a:pt x="500509" y="141982"/>
                  <a:pt x="499020" y="142875"/>
                </a:cubicBezTo>
                <a:cubicBezTo>
                  <a:pt x="497532" y="143768"/>
                  <a:pt x="497086" y="146298"/>
                  <a:pt x="497681" y="150465"/>
                </a:cubicBezTo>
                <a:cubicBezTo>
                  <a:pt x="498574" y="157907"/>
                  <a:pt x="501848" y="163116"/>
                  <a:pt x="507504" y="166092"/>
                </a:cubicBezTo>
                <a:cubicBezTo>
                  <a:pt x="512862" y="169069"/>
                  <a:pt x="523577" y="171004"/>
                  <a:pt x="539651" y="171897"/>
                </a:cubicBezTo>
                <a:cubicBezTo>
                  <a:pt x="560486" y="173385"/>
                  <a:pt x="570904" y="176213"/>
                  <a:pt x="570904" y="180380"/>
                </a:cubicBezTo>
                <a:cubicBezTo>
                  <a:pt x="570904" y="183059"/>
                  <a:pt x="568226" y="187077"/>
                  <a:pt x="562868" y="192435"/>
                </a:cubicBezTo>
                <a:cubicBezTo>
                  <a:pt x="558105" y="196900"/>
                  <a:pt x="553938" y="199579"/>
                  <a:pt x="550366" y="200472"/>
                </a:cubicBezTo>
                <a:cubicBezTo>
                  <a:pt x="548878" y="200769"/>
                  <a:pt x="546497" y="200918"/>
                  <a:pt x="543222" y="200918"/>
                </a:cubicBezTo>
                <a:cubicBezTo>
                  <a:pt x="539055" y="200918"/>
                  <a:pt x="533846" y="200621"/>
                  <a:pt x="527595" y="200025"/>
                </a:cubicBezTo>
                <a:cubicBezTo>
                  <a:pt x="488900" y="197346"/>
                  <a:pt x="469552" y="178743"/>
                  <a:pt x="469552" y="144215"/>
                </a:cubicBezTo>
                <a:cubicBezTo>
                  <a:pt x="469552" y="140643"/>
                  <a:pt x="469850" y="136773"/>
                  <a:pt x="470445" y="132606"/>
                </a:cubicBezTo>
                <a:cubicBezTo>
                  <a:pt x="471934" y="120700"/>
                  <a:pt x="475803" y="108942"/>
                  <a:pt x="482054" y="97334"/>
                </a:cubicBezTo>
                <a:cubicBezTo>
                  <a:pt x="488305" y="85725"/>
                  <a:pt x="495300" y="77540"/>
                  <a:pt x="503039" y="72777"/>
                </a:cubicBezTo>
                <a:cubicBezTo>
                  <a:pt x="511373" y="67717"/>
                  <a:pt x="521642" y="65187"/>
                  <a:pt x="533846" y="65187"/>
                </a:cubicBezTo>
                <a:close/>
                <a:moveTo>
                  <a:pt x="1523553" y="59829"/>
                </a:moveTo>
                <a:cubicBezTo>
                  <a:pt x="1526828" y="59829"/>
                  <a:pt x="1530846" y="60127"/>
                  <a:pt x="1535608" y="60722"/>
                </a:cubicBezTo>
                <a:cubicBezTo>
                  <a:pt x="1554659" y="63103"/>
                  <a:pt x="1569393" y="71884"/>
                  <a:pt x="1579810" y="87065"/>
                </a:cubicBezTo>
                <a:cubicBezTo>
                  <a:pt x="1587252" y="98078"/>
                  <a:pt x="1590973" y="111473"/>
                  <a:pt x="1590973" y="127248"/>
                </a:cubicBezTo>
                <a:cubicBezTo>
                  <a:pt x="1590973" y="129630"/>
                  <a:pt x="1590824" y="132160"/>
                  <a:pt x="1590526" y="134839"/>
                </a:cubicBezTo>
                <a:cubicBezTo>
                  <a:pt x="1589038" y="154186"/>
                  <a:pt x="1583085" y="169367"/>
                  <a:pt x="1572667" y="180380"/>
                </a:cubicBezTo>
                <a:cubicBezTo>
                  <a:pt x="1564928" y="188417"/>
                  <a:pt x="1554658" y="194072"/>
                  <a:pt x="1541859" y="197346"/>
                </a:cubicBezTo>
                <a:cubicBezTo>
                  <a:pt x="1535311" y="198835"/>
                  <a:pt x="1528763" y="199579"/>
                  <a:pt x="1522214" y="199579"/>
                </a:cubicBezTo>
                <a:cubicBezTo>
                  <a:pt x="1516261" y="199579"/>
                  <a:pt x="1510457" y="198835"/>
                  <a:pt x="1504801" y="197346"/>
                </a:cubicBezTo>
                <a:cubicBezTo>
                  <a:pt x="1486942" y="192584"/>
                  <a:pt x="1474291" y="182166"/>
                  <a:pt x="1466850" y="166092"/>
                </a:cubicBezTo>
                <a:cubicBezTo>
                  <a:pt x="1463278" y="157460"/>
                  <a:pt x="1461343" y="148531"/>
                  <a:pt x="1461046" y="139303"/>
                </a:cubicBezTo>
                <a:cubicBezTo>
                  <a:pt x="1461046" y="131267"/>
                  <a:pt x="1462534" y="122932"/>
                  <a:pt x="1465510" y="114300"/>
                </a:cubicBezTo>
                <a:cubicBezTo>
                  <a:pt x="1471761" y="95548"/>
                  <a:pt x="1483667" y="80516"/>
                  <a:pt x="1501229" y="69205"/>
                </a:cubicBezTo>
                <a:cubicBezTo>
                  <a:pt x="1507778" y="64145"/>
                  <a:pt x="1513135" y="61169"/>
                  <a:pt x="1517303" y="60276"/>
                </a:cubicBezTo>
                <a:cubicBezTo>
                  <a:pt x="1518791" y="59978"/>
                  <a:pt x="1520874" y="59829"/>
                  <a:pt x="1523553" y="59829"/>
                </a:cubicBezTo>
                <a:close/>
                <a:moveTo>
                  <a:pt x="933003" y="59829"/>
                </a:moveTo>
                <a:cubicBezTo>
                  <a:pt x="936278" y="59829"/>
                  <a:pt x="940296" y="60127"/>
                  <a:pt x="945058" y="60722"/>
                </a:cubicBezTo>
                <a:cubicBezTo>
                  <a:pt x="964108" y="63103"/>
                  <a:pt x="978842" y="71884"/>
                  <a:pt x="989260" y="87065"/>
                </a:cubicBezTo>
                <a:cubicBezTo>
                  <a:pt x="996702" y="98078"/>
                  <a:pt x="1000423" y="111473"/>
                  <a:pt x="1000423" y="127248"/>
                </a:cubicBezTo>
                <a:cubicBezTo>
                  <a:pt x="1000423" y="129630"/>
                  <a:pt x="1000274" y="132160"/>
                  <a:pt x="999976" y="134839"/>
                </a:cubicBezTo>
                <a:cubicBezTo>
                  <a:pt x="998488" y="154186"/>
                  <a:pt x="992535" y="169367"/>
                  <a:pt x="982117" y="180380"/>
                </a:cubicBezTo>
                <a:cubicBezTo>
                  <a:pt x="974377" y="188417"/>
                  <a:pt x="964108" y="194072"/>
                  <a:pt x="951309" y="197346"/>
                </a:cubicBezTo>
                <a:cubicBezTo>
                  <a:pt x="944761" y="198835"/>
                  <a:pt x="938212" y="199579"/>
                  <a:pt x="931664" y="199579"/>
                </a:cubicBezTo>
                <a:cubicBezTo>
                  <a:pt x="925711" y="199579"/>
                  <a:pt x="919906" y="198835"/>
                  <a:pt x="914251" y="197346"/>
                </a:cubicBezTo>
                <a:cubicBezTo>
                  <a:pt x="896392" y="192584"/>
                  <a:pt x="883741" y="182166"/>
                  <a:pt x="876300" y="166092"/>
                </a:cubicBezTo>
                <a:cubicBezTo>
                  <a:pt x="872728" y="157460"/>
                  <a:pt x="870793" y="148531"/>
                  <a:pt x="870496" y="139303"/>
                </a:cubicBezTo>
                <a:cubicBezTo>
                  <a:pt x="870496" y="131267"/>
                  <a:pt x="871984" y="122932"/>
                  <a:pt x="874960" y="114300"/>
                </a:cubicBezTo>
                <a:cubicBezTo>
                  <a:pt x="881211" y="95548"/>
                  <a:pt x="893117" y="80516"/>
                  <a:pt x="910679" y="69205"/>
                </a:cubicBezTo>
                <a:cubicBezTo>
                  <a:pt x="917227" y="64145"/>
                  <a:pt x="922585" y="61169"/>
                  <a:pt x="926753" y="60276"/>
                </a:cubicBezTo>
                <a:cubicBezTo>
                  <a:pt x="928241" y="59978"/>
                  <a:pt x="930325" y="59829"/>
                  <a:pt x="933003" y="59829"/>
                </a:cubicBezTo>
                <a:close/>
                <a:moveTo>
                  <a:pt x="190053" y="59829"/>
                </a:moveTo>
                <a:cubicBezTo>
                  <a:pt x="193327" y="59829"/>
                  <a:pt x="197346" y="60127"/>
                  <a:pt x="202108" y="60722"/>
                </a:cubicBezTo>
                <a:cubicBezTo>
                  <a:pt x="221158" y="63103"/>
                  <a:pt x="235892" y="71884"/>
                  <a:pt x="246310" y="87065"/>
                </a:cubicBezTo>
                <a:cubicBezTo>
                  <a:pt x="253752" y="98078"/>
                  <a:pt x="257472" y="111473"/>
                  <a:pt x="257472" y="127248"/>
                </a:cubicBezTo>
                <a:cubicBezTo>
                  <a:pt x="257472" y="129630"/>
                  <a:pt x="257324" y="132160"/>
                  <a:pt x="257026" y="134839"/>
                </a:cubicBezTo>
                <a:cubicBezTo>
                  <a:pt x="255538" y="154186"/>
                  <a:pt x="249584" y="169367"/>
                  <a:pt x="239167" y="180380"/>
                </a:cubicBezTo>
                <a:cubicBezTo>
                  <a:pt x="231428" y="188417"/>
                  <a:pt x="221158" y="194072"/>
                  <a:pt x="208359" y="197346"/>
                </a:cubicBezTo>
                <a:cubicBezTo>
                  <a:pt x="201811" y="198835"/>
                  <a:pt x="195262" y="199579"/>
                  <a:pt x="188714" y="199579"/>
                </a:cubicBezTo>
                <a:cubicBezTo>
                  <a:pt x="182761" y="199579"/>
                  <a:pt x="176956" y="198835"/>
                  <a:pt x="171301" y="197346"/>
                </a:cubicBezTo>
                <a:cubicBezTo>
                  <a:pt x="153442" y="192584"/>
                  <a:pt x="140791" y="182166"/>
                  <a:pt x="133350" y="166092"/>
                </a:cubicBezTo>
                <a:cubicBezTo>
                  <a:pt x="129778" y="157460"/>
                  <a:pt x="127843" y="148531"/>
                  <a:pt x="127545" y="139303"/>
                </a:cubicBezTo>
                <a:cubicBezTo>
                  <a:pt x="127545" y="131267"/>
                  <a:pt x="129034" y="122932"/>
                  <a:pt x="132010" y="114300"/>
                </a:cubicBezTo>
                <a:cubicBezTo>
                  <a:pt x="138261" y="95548"/>
                  <a:pt x="150167" y="80516"/>
                  <a:pt x="167729" y="69205"/>
                </a:cubicBezTo>
                <a:cubicBezTo>
                  <a:pt x="174278" y="64145"/>
                  <a:pt x="179635" y="61169"/>
                  <a:pt x="183802" y="60276"/>
                </a:cubicBezTo>
                <a:cubicBezTo>
                  <a:pt x="185291" y="59978"/>
                  <a:pt x="187374" y="59829"/>
                  <a:pt x="190053" y="59829"/>
                </a:cubicBezTo>
                <a:close/>
                <a:moveTo>
                  <a:pt x="1381720" y="33040"/>
                </a:moveTo>
                <a:cubicBezTo>
                  <a:pt x="1391543" y="33040"/>
                  <a:pt x="1393775" y="54769"/>
                  <a:pt x="1388417" y="98227"/>
                </a:cubicBezTo>
                <a:cubicBezTo>
                  <a:pt x="1390799" y="98524"/>
                  <a:pt x="1394668" y="98822"/>
                  <a:pt x="1400026" y="99120"/>
                </a:cubicBezTo>
                <a:cubicBezTo>
                  <a:pt x="1405384" y="99120"/>
                  <a:pt x="1410444" y="99269"/>
                  <a:pt x="1415207" y="99566"/>
                </a:cubicBezTo>
                <a:cubicBezTo>
                  <a:pt x="1419671" y="99864"/>
                  <a:pt x="1424285" y="100310"/>
                  <a:pt x="1429048" y="100906"/>
                </a:cubicBezTo>
                <a:cubicBezTo>
                  <a:pt x="1433810" y="101203"/>
                  <a:pt x="1437531" y="101948"/>
                  <a:pt x="1440210" y="103138"/>
                </a:cubicBezTo>
                <a:cubicBezTo>
                  <a:pt x="1443186" y="104031"/>
                  <a:pt x="1444823" y="105371"/>
                  <a:pt x="1445121" y="107156"/>
                </a:cubicBezTo>
                <a:cubicBezTo>
                  <a:pt x="1446609" y="108942"/>
                  <a:pt x="1447353" y="110728"/>
                  <a:pt x="1447353" y="112514"/>
                </a:cubicBezTo>
                <a:cubicBezTo>
                  <a:pt x="1447353" y="115193"/>
                  <a:pt x="1445716" y="117574"/>
                  <a:pt x="1442442" y="119658"/>
                </a:cubicBezTo>
                <a:cubicBezTo>
                  <a:pt x="1437382" y="122932"/>
                  <a:pt x="1428303" y="125314"/>
                  <a:pt x="1415207" y="126802"/>
                </a:cubicBezTo>
                <a:cubicBezTo>
                  <a:pt x="1409849" y="127099"/>
                  <a:pt x="1401961" y="127844"/>
                  <a:pt x="1391543" y="129034"/>
                </a:cubicBezTo>
                <a:cubicBezTo>
                  <a:pt x="1393329" y="143619"/>
                  <a:pt x="1396901" y="157014"/>
                  <a:pt x="1402258" y="169218"/>
                </a:cubicBezTo>
                <a:cubicBezTo>
                  <a:pt x="1404640" y="173980"/>
                  <a:pt x="1407021" y="176808"/>
                  <a:pt x="1409402" y="177701"/>
                </a:cubicBezTo>
                <a:cubicBezTo>
                  <a:pt x="1412081" y="178594"/>
                  <a:pt x="1417736" y="178743"/>
                  <a:pt x="1426369" y="178148"/>
                </a:cubicBezTo>
                <a:cubicBezTo>
                  <a:pt x="1431726" y="177850"/>
                  <a:pt x="1435745" y="177850"/>
                  <a:pt x="1438424" y="178148"/>
                </a:cubicBezTo>
                <a:cubicBezTo>
                  <a:pt x="1441400" y="178148"/>
                  <a:pt x="1443335" y="178594"/>
                  <a:pt x="1444228" y="179487"/>
                </a:cubicBezTo>
                <a:cubicBezTo>
                  <a:pt x="1445419" y="180380"/>
                  <a:pt x="1446163" y="181868"/>
                  <a:pt x="1446460" y="183952"/>
                </a:cubicBezTo>
                <a:cubicBezTo>
                  <a:pt x="1447353" y="188714"/>
                  <a:pt x="1444972" y="193774"/>
                  <a:pt x="1439317" y="199132"/>
                </a:cubicBezTo>
                <a:cubicBezTo>
                  <a:pt x="1433661" y="204788"/>
                  <a:pt x="1427410" y="208360"/>
                  <a:pt x="1420564" y="209848"/>
                </a:cubicBezTo>
                <a:cubicBezTo>
                  <a:pt x="1417290" y="210443"/>
                  <a:pt x="1414165" y="210741"/>
                  <a:pt x="1411188" y="210741"/>
                </a:cubicBezTo>
                <a:cubicBezTo>
                  <a:pt x="1401663" y="210741"/>
                  <a:pt x="1393478" y="207615"/>
                  <a:pt x="1386632" y="201365"/>
                </a:cubicBezTo>
                <a:cubicBezTo>
                  <a:pt x="1377404" y="193328"/>
                  <a:pt x="1370260" y="179189"/>
                  <a:pt x="1365200" y="158949"/>
                </a:cubicBezTo>
                <a:cubicBezTo>
                  <a:pt x="1361628" y="144959"/>
                  <a:pt x="1359842" y="128885"/>
                  <a:pt x="1359842" y="110728"/>
                </a:cubicBezTo>
                <a:cubicBezTo>
                  <a:pt x="1359842" y="102989"/>
                  <a:pt x="1360140" y="94804"/>
                  <a:pt x="1360735" y="86172"/>
                </a:cubicBezTo>
                <a:cubicBezTo>
                  <a:pt x="1363117" y="57894"/>
                  <a:pt x="1367879" y="41226"/>
                  <a:pt x="1375023" y="36165"/>
                </a:cubicBezTo>
                <a:cubicBezTo>
                  <a:pt x="1377702" y="34082"/>
                  <a:pt x="1379934" y="33040"/>
                  <a:pt x="1381720" y="33040"/>
                </a:cubicBezTo>
                <a:close/>
                <a:moveTo>
                  <a:pt x="1238845" y="33040"/>
                </a:moveTo>
                <a:cubicBezTo>
                  <a:pt x="1248668" y="33040"/>
                  <a:pt x="1250900" y="54769"/>
                  <a:pt x="1245542" y="98227"/>
                </a:cubicBezTo>
                <a:cubicBezTo>
                  <a:pt x="1247924" y="98524"/>
                  <a:pt x="1251793" y="98822"/>
                  <a:pt x="1257151" y="99120"/>
                </a:cubicBezTo>
                <a:cubicBezTo>
                  <a:pt x="1262509" y="99120"/>
                  <a:pt x="1267569" y="99269"/>
                  <a:pt x="1272332" y="99566"/>
                </a:cubicBezTo>
                <a:cubicBezTo>
                  <a:pt x="1276796" y="99864"/>
                  <a:pt x="1281410" y="100310"/>
                  <a:pt x="1286173" y="100906"/>
                </a:cubicBezTo>
                <a:cubicBezTo>
                  <a:pt x="1290935" y="101203"/>
                  <a:pt x="1294656" y="101948"/>
                  <a:pt x="1297335" y="103138"/>
                </a:cubicBezTo>
                <a:cubicBezTo>
                  <a:pt x="1300311" y="104031"/>
                  <a:pt x="1301948" y="105371"/>
                  <a:pt x="1302246" y="107156"/>
                </a:cubicBezTo>
                <a:cubicBezTo>
                  <a:pt x="1303734" y="108942"/>
                  <a:pt x="1304478" y="110728"/>
                  <a:pt x="1304478" y="112514"/>
                </a:cubicBezTo>
                <a:cubicBezTo>
                  <a:pt x="1304478" y="115193"/>
                  <a:pt x="1302841" y="117574"/>
                  <a:pt x="1299567" y="119658"/>
                </a:cubicBezTo>
                <a:cubicBezTo>
                  <a:pt x="1294507" y="122932"/>
                  <a:pt x="1285428" y="125314"/>
                  <a:pt x="1272332" y="126802"/>
                </a:cubicBezTo>
                <a:cubicBezTo>
                  <a:pt x="1266974" y="127099"/>
                  <a:pt x="1259086" y="127844"/>
                  <a:pt x="1248668" y="129034"/>
                </a:cubicBezTo>
                <a:cubicBezTo>
                  <a:pt x="1250454" y="143619"/>
                  <a:pt x="1254026" y="157014"/>
                  <a:pt x="1259383" y="169218"/>
                </a:cubicBezTo>
                <a:cubicBezTo>
                  <a:pt x="1261765" y="173980"/>
                  <a:pt x="1264146" y="176808"/>
                  <a:pt x="1266527" y="177701"/>
                </a:cubicBezTo>
                <a:cubicBezTo>
                  <a:pt x="1269206" y="178594"/>
                  <a:pt x="1274861" y="178743"/>
                  <a:pt x="1283494" y="178148"/>
                </a:cubicBezTo>
                <a:cubicBezTo>
                  <a:pt x="1288851" y="177850"/>
                  <a:pt x="1292870" y="177850"/>
                  <a:pt x="1295549" y="178148"/>
                </a:cubicBezTo>
                <a:cubicBezTo>
                  <a:pt x="1298525" y="178148"/>
                  <a:pt x="1300460" y="178594"/>
                  <a:pt x="1301353" y="179487"/>
                </a:cubicBezTo>
                <a:cubicBezTo>
                  <a:pt x="1302544" y="180380"/>
                  <a:pt x="1303288" y="181868"/>
                  <a:pt x="1303585" y="183952"/>
                </a:cubicBezTo>
                <a:cubicBezTo>
                  <a:pt x="1304478" y="188714"/>
                  <a:pt x="1302097" y="193774"/>
                  <a:pt x="1296442" y="199132"/>
                </a:cubicBezTo>
                <a:cubicBezTo>
                  <a:pt x="1290786" y="204788"/>
                  <a:pt x="1284535" y="208360"/>
                  <a:pt x="1277689" y="209848"/>
                </a:cubicBezTo>
                <a:cubicBezTo>
                  <a:pt x="1274415" y="210443"/>
                  <a:pt x="1271290" y="210741"/>
                  <a:pt x="1268313" y="210741"/>
                </a:cubicBezTo>
                <a:cubicBezTo>
                  <a:pt x="1258788" y="210741"/>
                  <a:pt x="1250603" y="207615"/>
                  <a:pt x="1243757" y="201365"/>
                </a:cubicBezTo>
                <a:cubicBezTo>
                  <a:pt x="1234529" y="193328"/>
                  <a:pt x="1227385" y="179189"/>
                  <a:pt x="1222325" y="158949"/>
                </a:cubicBezTo>
                <a:cubicBezTo>
                  <a:pt x="1218753" y="144959"/>
                  <a:pt x="1216967" y="128885"/>
                  <a:pt x="1216967" y="110728"/>
                </a:cubicBezTo>
                <a:cubicBezTo>
                  <a:pt x="1216967" y="102989"/>
                  <a:pt x="1217265" y="94804"/>
                  <a:pt x="1217860" y="86172"/>
                </a:cubicBezTo>
                <a:cubicBezTo>
                  <a:pt x="1220242" y="57894"/>
                  <a:pt x="1225004" y="41226"/>
                  <a:pt x="1232148" y="36165"/>
                </a:cubicBezTo>
                <a:cubicBezTo>
                  <a:pt x="1234827" y="34082"/>
                  <a:pt x="1237059" y="33040"/>
                  <a:pt x="1238845" y="33040"/>
                </a:cubicBezTo>
                <a:close/>
                <a:moveTo>
                  <a:pt x="771971" y="28129"/>
                </a:moveTo>
                <a:cubicBezTo>
                  <a:pt x="771971" y="41226"/>
                  <a:pt x="771971" y="67271"/>
                  <a:pt x="771971" y="106264"/>
                </a:cubicBezTo>
                <a:cubicBezTo>
                  <a:pt x="775543" y="106561"/>
                  <a:pt x="778966" y="106710"/>
                  <a:pt x="782240" y="106710"/>
                </a:cubicBezTo>
                <a:cubicBezTo>
                  <a:pt x="809625" y="106710"/>
                  <a:pt x="823317" y="95101"/>
                  <a:pt x="823317" y="71884"/>
                </a:cubicBezTo>
                <a:cubicBezTo>
                  <a:pt x="823317" y="60871"/>
                  <a:pt x="819894" y="51495"/>
                  <a:pt x="813048" y="43756"/>
                </a:cubicBezTo>
                <a:cubicBezTo>
                  <a:pt x="806202" y="36017"/>
                  <a:pt x="797718" y="31552"/>
                  <a:pt x="787598" y="30361"/>
                </a:cubicBezTo>
                <a:cubicBezTo>
                  <a:pt x="784026" y="29766"/>
                  <a:pt x="778817" y="29022"/>
                  <a:pt x="771971" y="28129"/>
                </a:cubicBezTo>
                <a:close/>
                <a:moveTo>
                  <a:pt x="29021" y="28129"/>
                </a:moveTo>
                <a:cubicBezTo>
                  <a:pt x="29021" y="41226"/>
                  <a:pt x="29021" y="67271"/>
                  <a:pt x="29021" y="106264"/>
                </a:cubicBezTo>
                <a:cubicBezTo>
                  <a:pt x="32593" y="106561"/>
                  <a:pt x="36016" y="106710"/>
                  <a:pt x="39290" y="106710"/>
                </a:cubicBezTo>
                <a:cubicBezTo>
                  <a:pt x="66675" y="106710"/>
                  <a:pt x="80367" y="95101"/>
                  <a:pt x="80367" y="71884"/>
                </a:cubicBezTo>
                <a:cubicBezTo>
                  <a:pt x="80367" y="60871"/>
                  <a:pt x="76944" y="51495"/>
                  <a:pt x="70098" y="43756"/>
                </a:cubicBezTo>
                <a:cubicBezTo>
                  <a:pt x="63252" y="36017"/>
                  <a:pt x="54768" y="31552"/>
                  <a:pt x="44648" y="30361"/>
                </a:cubicBezTo>
                <a:cubicBezTo>
                  <a:pt x="41076" y="29766"/>
                  <a:pt x="35867" y="29022"/>
                  <a:pt x="29021" y="28129"/>
                </a:cubicBezTo>
                <a:close/>
                <a:moveTo>
                  <a:pt x="787431" y="0"/>
                </a:moveTo>
                <a:cubicBezTo>
                  <a:pt x="805513" y="0"/>
                  <a:pt x="820336" y="4614"/>
                  <a:pt x="831898" y="13841"/>
                </a:cubicBezTo>
                <a:cubicBezTo>
                  <a:pt x="847311" y="26343"/>
                  <a:pt x="855017" y="45244"/>
                  <a:pt x="855017" y="70545"/>
                </a:cubicBezTo>
                <a:cubicBezTo>
                  <a:pt x="855017" y="72628"/>
                  <a:pt x="855017" y="74563"/>
                  <a:pt x="855017" y="76349"/>
                </a:cubicBezTo>
                <a:cubicBezTo>
                  <a:pt x="852943" y="122188"/>
                  <a:pt x="824963" y="143024"/>
                  <a:pt x="771078" y="138857"/>
                </a:cubicBezTo>
                <a:cubicBezTo>
                  <a:pt x="771674" y="145405"/>
                  <a:pt x="772418" y="155079"/>
                  <a:pt x="773311" y="167878"/>
                </a:cubicBezTo>
                <a:cubicBezTo>
                  <a:pt x="774799" y="185142"/>
                  <a:pt x="774501" y="197495"/>
                  <a:pt x="772418" y="204937"/>
                </a:cubicBezTo>
                <a:cubicBezTo>
                  <a:pt x="770334" y="212080"/>
                  <a:pt x="766167" y="215652"/>
                  <a:pt x="759916" y="215652"/>
                </a:cubicBezTo>
                <a:cubicBezTo>
                  <a:pt x="753368" y="215652"/>
                  <a:pt x="748903" y="213420"/>
                  <a:pt x="746522" y="208955"/>
                </a:cubicBezTo>
                <a:cubicBezTo>
                  <a:pt x="744140" y="204192"/>
                  <a:pt x="742950" y="171450"/>
                  <a:pt x="742950" y="110728"/>
                </a:cubicBezTo>
                <a:cubicBezTo>
                  <a:pt x="742950" y="61615"/>
                  <a:pt x="743843" y="31849"/>
                  <a:pt x="745629" y="21431"/>
                </a:cubicBezTo>
                <a:cubicBezTo>
                  <a:pt x="747405" y="10716"/>
                  <a:pt x="752889" y="4465"/>
                  <a:pt x="762079" y="2679"/>
                </a:cubicBezTo>
                <a:cubicBezTo>
                  <a:pt x="770976" y="893"/>
                  <a:pt x="779427" y="0"/>
                  <a:pt x="787431" y="0"/>
                </a:cubicBezTo>
                <a:close/>
                <a:moveTo>
                  <a:pt x="44481" y="0"/>
                </a:moveTo>
                <a:cubicBezTo>
                  <a:pt x="62563" y="0"/>
                  <a:pt x="77386" y="4614"/>
                  <a:pt x="88948" y="13841"/>
                </a:cubicBezTo>
                <a:cubicBezTo>
                  <a:pt x="104361" y="26343"/>
                  <a:pt x="112067" y="45244"/>
                  <a:pt x="112067" y="70545"/>
                </a:cubicBezTo>
                <a:cubicBezTo>
                  <a:pt x="112067" y="72628"/>
                  <a:pt x="112067" y="74563"/>
                  <a:pt x="112067" y="76349"/>
                </a:cubicBezTo>
                <a:cubicBezTo>
                  <a:pt x="109993" y="122188"/>
                  <a:pt x="82013" y="143024"/>
                  <a:pt x="28128" y="138857"/>
                </a:cubicBezTo>
                <a:cubicBezTo>
                  <a:pt x="28724" y="145405"/>
                  <a:pt x="29468" y="155079"/>
                  <a:pt x="30361" y="167878"/>
                </a:cubicBezTo>
                <a:cubicBezTo>
                  <a:pt x="31849" y="185142"/>
                  <a:pt x="31551" y="197495"/>
                  <a:pt x="29468" y="204937"/>
                </a:cubicBezTo>
                <a:cubicBezTo>
                  <a:pt x="27384" y="212080"/>
                  <a:pt x="23217" y="215652"/>
                  <a:pt x="16966" y="215652"/>
                </a:cubicBezTo>
                <a:cubicBezTo>
                  <a:pt x="10418" y="215652"/>
                  <a:pt x="5953" y="213420"/>
                  <a:pt x="3572" y="208955"/>
                </a:cubicBezTo>
                <a:cubicBezTo>
                  <a:pt x="1190" y="204192"/>
                  <a:pt x="0" y="171450"/>
                  <a:pt x="0" y="110728"/>
                </a:cubicBezTo>
                <a:cubicBezTo>
                  <a:pt x="0" y="61615"/>
                  <a:pt x="893" y="31849"/>
                  <a:pt x="2679" y="21431"/>
                </a:cubicBezTo>
                <a:cubicBezTo>
                  <a:pt x="4455" y="10716"/>
                  <a:pt x="9939" y="4465"/>
                  <a:pt x="19129" y="2679"/>
                </a:cubicBezTo>
                <a:cubicBezTo>
                  <a:pt x="28026" y="893"/>
                  <a:pt x="36477" y="0"/>
                  <a:pt x="44481" y="0"/>
                </a:cubicBezTo>
                <a:close/>
              </a:path>
            </a:pathLst>
          </a:custGeom>
          <a:solidFill>
            <a:srgbClr val="C00000"/>
          </a:solidFill>
          <a:ln>
            <a:noFill/>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50000"/>
              </a:lnSpc>
            </a:pPr>
            <a:endParaRPr lang="en-US" sz="3600" dirty="0">
              <a:solidFill>
                <a:srgbClr val="C00000"/>
              </a:solidFill>
              <a:latin typeface="billy" pitchFamily="2" charset="-128"/>
              <a:ea typeface="billy" pitchFamily="2" charset="-128"/>
              <a:cs typeface="billy" pitchFamily="2" charset="-128"/>
            </a:endParaRPr>
          </a:p>
        </p:txBody>
      </p:sp>
    </p:spTree>
    <p:extLst>
      <p:ext uri="{BB962C8B-B14F-4D97-AF65-F5344CB8AC3E}">
        <p14:creationId xmlns:p14="http://schemas.microsoft.com/office/powerpoint/2010/main" val="336645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919A32-449B-EE79-8670-7FE93D205AC5}"/>
              </a:ext>
            </a:extLst>
          </p:cNvPr>
          <p:cNvSpPr txBox="1"/>
          <p:nvPr/>
        </p:nvSpPr>
        <p:spPr>
          <a:xfrm>
            <a:off x="0" y="154466"/>
            <a:ext cx="12192000" cy="523220"/>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COPY/PASTE FROM POWERPOINT INTO WORD</a:t>
            </a:r>
          </a:p>
        </p:txBody>
      </p:sp>
      <p:sp>
        <p:nvSpPr>
          <p:cNvPr id="6" name="TextBox 5">
            <a:extLst>
              <a:ext uri="{FF2B5EF4-FFF2-40B4-BE49-F238E27FC236}">
                <a16:creationId xmlns:a16="http://schemas.microsoft.com/office/drawing/2014/main" id="{47CA2B7D-1510-8C40-2360-4FBA5FDA9982}"/>
              </a:ext>
            </a:extLst>
          </p:cNvPr>
          <p:cNvSpPr txBox="1"/>
          <p:nvPr/>
        </p:nvSpPr>
        <p:spPr>
          <a:xfrm>
            <a:off x="513567" y="5210137"/>
            <a:ext cx="11361107" cy="824841"/>
          </a:xfrm>
          <a:prstGeom prst="rect">
            <a:avLst/>
          </a:prstGeom>
          <a:noFill/>
        </p:spPr>
        <p:txBody>
          <a:bodyPr wrap="square">
            <a:spAutoFit/>
          </a:bodyPr>
          <a:lstStyle/>
          <a:p>
            <a:pPr algn="l" fontAlgn="base">
              <a:lnSpc>
                <a:spcPct val="85000"/>
              </a:lnSpc>
              <a:spcAft>
                <a:spcPts val="1800"/>
              </a:spcAft>
            </a:pPr>
            <a:r>
              <a:rPr lang="en-US" sz="1400" b="1" i="0" u="none" strike="noStrike" dirty="0">
                <a:solidFill>
                  <a:srgbClr val="333333"/>
                </a:solidFill>
                <a:effectLst/>
                <a:latin typeface="Arial" panose="020B0604020202020204" pitchFamily="34" charset="0"/>
                <a:cs typeface="Arial" panose="020B0604020202020204" pitchFamily="34" charset="0"/>
              </a:rPr>
              <a:t>PRO TIP:</a:t>
            </a:r>
            <a:r>
              <a:rPr lang="en-US" sz="1400" b="0" i="0" u="none" strike="noStrike" dirty="0">
                <a:solidFill>
                  <a:srgbClr val="333333"/>
                </a:solidFill>
                <a:effectLst/>
                <a:latin typeface="Arial" panose="020B0604020202020204" pitchFamily="34" charset="0"/>
                <a:cs typeface="Arial" panose="020B0604020202020204" pitchFamily="34" charset="0"/>
              </a:rPr>
              <a:t> </a:t>
            </a:r>
            <a:r>
              <a:rPr lang="en-US" sz="1400" i="0" u="none" strike="noStrike" dirty="0">
                <a:solidFill>
                  <a:srgbClr val="333333"/>
                </a:solidFill>
                <a:effectLst/>
                <a:highlight>
                  <a:srgbClr val="FFFF00"/>
                </a:highlight>
                <a:latin typeface="Arial" panose="020B0604020202020204" pitchFamily="34" charset="0"/>
                <a:cs typeface="Arial" panose="020B0604020202020204" pitchFamily="34" charset="0"/>
              </a:rPr>
              <a:t>Make your slide the same width as the size it will be in Microsoft Word </a:t>
            </a:r>
            <a:r>
              <a:rPr lang="en-US" sz="1400" b="0" i="0" u="none" strike="noStrike" dirty="0">
                <a:solidFill>
                  <a:srgbClr val="333333"/>
                </a:solidFill>
                <a:effectLst/>
                <a:latin typeface="Arial" panose="020B0604020202020204" pitchFamily="34" charset="0"/>
                <a:cs typeface="Arial" panose="020B0604020202020204" pitchFamily="34" charset="0"/>
              </a:rPr>
              <a:t>(or other app). For example, if you have an 8.5 inch Word page with 1 inch margins, size your slide to be 6.5 inches wide by whatever height (9 inches is almost always safe). To scale your slide in PowerPoint, go to the Design tab and selected Slide Size &gt; Custom Slide Size. (To ensure the font size is the same from PowerPoint to Word, do not scale the image. If the dimensions stay the same, so does the font size.)</a:t>
            </a:r>
          </a:p>
        </p:txBody>
      </p:sp>
      <p:grpSp>
        <p:nvGrpSpPr>
          <p:cNvPr id="7" name="Group 6">
            <a:extLst>
              <a:ext uri="{FF2B5EF4-FFF2-40B4-BE49-F238E27FC236}">
                <a16:creationId xmlns:a16="http://schemas.microsoft.com/office/drawing/2014/main" id="{E7F3AEC7-F1A7-64E0-82EB-2F885FD1B22D}"/>
              </a:ext>
            </a:extLst>
          </p:cNvPr>
          <p:cNvGrpSpPr>
            <a:grpSpLocks noChangeAspect="1"/>
          </p:cNvGrpSpPr>
          <p:nvPr/>
        </p:nvGrpSpPr>
        <p:grpSpPr>
          <a:xfrm>
            <a:off x="801665" y="1824460"/>
            <a:ext cx="4673930" cy="2627695"/>
            <a:chOff x="597159" y="480752"/>
            <a:chExt cx="10997682" cy="6182922"/>
          </a:xfrm>
        </p:grpSpPr>
        <p:sp>
          <p:nvSpPr>
            <p:cNvPr id="8" name="TextBox 7">
              <a:extLst>
                <a:ext uri="{FF2B5EF4-FFF2-40B4-BE49-F238E27FC236}">
                  <a16:creationId xmlns:a16="http://schemas.microsoft.com/office/drawing/2014/main" id="{9B183058-B41F-EA2E-3D08-F16E1DB1C82E}"/>
                </a:ext>
              </a:extLst>
            </p:cNvPr>
            <p:cNvSpPr txBox="1"/>
            <p:nvPr/>
          </p:nvSpPr>
          <p:spPr>
            <a:xfrm>
              <a:off x="597159" y="480752"/>
              <a:ext cx="10997682" cy="651774"/>
            </a:xfrm>
            <a:prstGeom prst="rect">
              <a:avLst/>
            </a:prstGeom>
            <a:noFill/>
          </p:spPr>
          <p:txBody>
            <a:bodyPr wrap="square" rtlCol="0">
              <a:spAutoFit/>
            </a:bodyPr>
            <a:lstStyle/>
            <a:p>
              <a:r>
                <a:rPr lang="en-US" sz="1200" b="1" dirty="0">
                  <a:solidFill>
                    <a:srgbClr val="545462"/>
                  </a:solidFill>
                  <a:latin typeface="Arial" panose="020B0604020202020204" pitchFamily="34" charset="0"/>
                  <a:cs typeface="Arial" panose="020B0604020202020204" pitchFamily="34" charset="0"/>
                </a:rPr>
                <a:t>TROUBLE TICKETS</a:t>
              </a:r>
              <a:endParaRPr lang="en-US" sz="1200" dirty="0">
                <a:solidFill>
                  <a:srgbClr val="545462"/>
                </a:solidFill>
                <a:latin typeface="Arial" panose="020B0604020202020204" pitchFamily="34" charset="0"/>
                <a:cs typeface="Arial" panose="020B0604020202020204" pitchFamily="34" charset="0"/>
              </a:endParaRPr>
            </a:p>
          </p:txBody>
        </p:sp>
        <p:sp>
          <p:nvSpPr>
            <p:cNvPr id="9" name="TextBox 1, chunk 1">
              <a:extLst>
                <a:ext uri="{FF2B5EF4-FFF2-40B4-BE49-F238E27FC236}">
                  <a16:creationId xmlns:a16="http://schemas.microsoft.com/office/drawing/2014/main" id="{7E74A6DF-47AC-7567-F654-20CFA7E3B946}"/>
                </a:ext>
              </a:extLst>
            </p:cNvPr>
            <p:cNvSpPr txBox="1"/>
            <p:nvPr/>
          </p:nvSpPr>
          <p:spPr>
            <a:xfrm>
              <a:off x="597159" y="1075541"/>
              <a:ext cx="3873242" cy="1303548"/>
            </a:xfrm>
            <a:prstGeom prst="rect">
              <a:avLst/>
            </a:prstGeom>
            <a:noFill/>
          </p:spPr>
          <p:txBody>
            <a:bodyPr vert="horz" wrap="square" rtlCol="0">
              <a:spAutoFit/>
            </a:bodyPr>
            <a:lstStyle/>
            <a:p>
              <a:pPr lvl="0"/>
              <a:r>
                <a:rPr lang="en-US" sz="1000" dirty="0">
                  <a:solidFill>
                    <a:srgbClr val="545462"/>
                  </a:solidFill>
                  <a:latin typeface="Arial" panose="020B0604020202020204" pitchFamily="34" charset="0"/>
                  <a:cs typeface="Arial" panose="020B0604020202020204" pitchFamily="34" charset="0"/>
                </a:rPr>
                <a:t>3 Tier Escalation Standard Operating Procedure (SOP):</a:t>
              </a:r>
            </a:p>
          </p:txBody>
        </p:sp>
        <p:grpSp>
          <p:nvGrpSpPr>
            <p:cNvPr id="10" name="Group 9">
              <a:extLst>
                <a:ext uri="{FF2B5EF4-FFF2-40B4-BE49-F238E27FC236}">
                  <a16:creationId xmlns:a16="http://schemas.microsoft.com/office/drawing/2014/main" id="{38F84BF0-E422-286C-DB07-DB8597304B16}"/>
                </a:ext>
              </a:extLst>
            </p:cNvPr>
            <p:cNvGrpSpPr>
              <a:grpSpLocks noChangeAspect="1"/>
            </p:cNvGrpSpPr>
            <p:nvPr/>
          </p:nvGrpSpPr>
          <p:grpSpPr>
            <a:xfrm>
              <a:off x="2221081" y="1616965"/>
              <a:ext cx="5500520" cy="4212863"/>
              <a:chOff x="2384426" y="673100"/>
              <a:chExt cx="623888" cy="477838"/>
            </a:xfrm>
          </p:grpSpPr>
          <p:sp>
            <p:nvSpPr>
              <p:cNvPr id="383" name="Freeform 70">
                <a:extLst>
                  <a:ext uri="{FF2B5EF4-FFF2-40B4-BE49-F238E27FC236}">
                    <a16:creationId xmlns:a16="http://schemas.microsoft.com/office/drawing/2014/main" id="{1BD51CD2-CE62-DF99-3483-624429B65D33}"/>
                  </a:ext>
                </a:extLst>
              </p:cNvPr>
              <p:cNvSpPr>
                <a:spLocks/>
              </p:cNvSpPr>
              <p:nvPr/>
            </p:nvSpPr>
            <p:spPr bwMode="auto">
              <a:xfrm>
                <a:off x="2679701" y="766763"/>
                <a:ext cx="168275" cy="134938"/>
              </a:xfrm>
              <a:custGeom>
                <a:avLst/>
                <a:gdLst>
                  <a:gd name="T0" fmla="*/ 280 w 280"/>
                  <a:gd name="T1" fmla="*/ 227 h 227"/>
                  <a:gd name="T2" fmla="*/ 0 w 280"/>
                  <a:gd name="T3" fmla="*/ 64 h 227"/>
                  <a:gd name="T4" fmla="*/ 0 w 280"/>
                  <a:gd name="T5" fmla="*/ 0 h 227"/>
                  <a:gd name="T6" fmla="*/ 280 w 280"/>
                  <a:gd name="T7" fmla="*/ 162 h 227"/>
                  <a:gd name="T8" fmla="*/ 280 w 280"/>
                  <a:gd name="T9" fmla="*/ 227 h 227"/>
                </a:gdLst>
                <a:ahLst/>
                <a:cxnLst>
                  <a:cxn ang="0">
                    <a:pos x="T0" y="T1"/>
                  </a:cxn>
                  <a:cxn ang="0">
                    <a:pos x="T2" y="T3"/>
                  </a:cxn>
                  <a:cxn ang="0">
                    <a:pos x="T4" y="T5"/>
                  </a:cxn>
                  <a:cxn ang="0">
                    <a:pos x="T6" y="T7"/>
                  </a:cxn>
                  <a:cxn ang="0">
                    <a:pos x="T8" y="T9"/>
                  </a:cxn>
                </a:cxnLst>
                <a:rect l="0" t="0" r="r" b="b"/>
                <a:pathLst>
                  <a:path w="280" h="227">
                    <a:moveTo>
                      <a:pt x="280" y="227"/>
                    </a:moveTo>
                    <a:lnTo>
                      <a:pt x="0" y="64"/>
                    </a:lnTo>
                    <a:lnTo>
                      <a:pt x="0" y="0"/>
                    </a:lnTo>
                    <a:lnTo>
                      <a:pt x="280" y="162"/>
                    </a:lnTo>
                    <a:lnTo>
                      <a:pt x="280" y="227"/>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4" name="Freeform 71">
                <a:extLst>
                  <a:ext uri="{FF2B5EF4-FFF2-40B4-BE49-F238E27FC236}">
                    <a16:creationId xmlns:a16="http://schemas.microsoft.com/office/drawing/2014/main" id="{A45A9204-7CD0-7F72-9B76-5A4CBD96F6F7}"/>
                  </a:ext>
                </a:extLst>
              </p:cNvPr>
              <p:cNvSpPr>
                <a:spLocks/>
              </p:cNvSpPr>
              <p:nvPr/>
            </p:nvSpPr>
            <p:spPr bwMode="auto">
              <a:xfrm>
                <a:off x="2679701" y="673100"/>
                <a:ext cx="328613" cy="190500"/>
              </a:xfrm>
              <a:custGeom>
                <a:avLst/>
                <a:gdLst>
                  <a:gd name="T0" fmla="*/ 279 w 548"/>
                  <a:gd name="T1" fmla="*/ 317 h 317"/>
                  <a:gd name="T2" fmla="*/ 0 w 548"/>
                  <a:gd name="T3" fmla="*/ 155 h 317"/>
                  <a:gd name="T4" fmla="*/ 268 w 548"/>
                  <a:gd name="T5" fmla="*/ 0 h 317"/>
                  <a:gd name="T6" fmla="*/ 548 w 548"/>
                  <a:gd name="T7" fmla="*/ 163 h 317"/>
                  <a:gd name="T8" fmla="*/ 279 w 548"/>
                  <a:gd name="T9" fmla="*/ 317 h 317"/>
                </a:gdLst>
                <a:ahLst/>
                <a:cxnLst>
                  <a:cxn ang="0">
                    <a:pos x="T0" y="T1"/>
                  </a:cxn>
                  <a:cxn ang="0">
                    <a:pos x="T2" y="T3"/>
                  </a:cxn>
                  <a:cxn ang="0">
                    <a:pos x="T4" y="T5"/>
                  </a:cxn>
                  <a:cxn ang="0">
                    <a:pos x="T6" y="T7"/>
                  </a:cxn>
                  <a:cxn ang="0">
                    <a:pos x="T8" y="T9"/>
                  </a:cxn>
                </a:cxnLst>
                <a:rect l="0" t="0" r="r" b="b"/>
                <a:pathLst>
                  <a:path w="548" h="317">
                    <a:moveTo>
                      <a:pt x="279" y="317"/>
                    </a:moveTo>
                    <a:lnTo>
                      <a:pt x="0" y="155"/>
                    </a:lnTo>
                    <a:lnTo>
                      <a:pt x="268" y="0"/>
                    </a:lnTo>
                    <a:lnTo>
                      <a:pt x="548" y="163"/>
                    </a:lnTo>
                    <a:lnTo>
                      <a:pt x="279" y="317"/>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5" name="Freeform 72">
                <a:extLst>
                  <a:ext uri="{FF2B5EF4-FFF2-40B4-BE49-F238E27FC236}">
                    <a16:creationId xmlns:a16="http://schemas.microsoft.com/office/drawing/2014/main" id="{378BD006-97E6-30CD-B944-877400A459CE}"/>
                  </a:ext>
                </a:extLst>
              </p:cNvPr>
              <p:cNvSpPr>
                <a:spLocks/>
              </p:cNvSpPr>
              <p:nvPr/>
            </p:nvSpPr>
            <p:spPr bwMode="auto">
              <a:xfrm>
                <a:off x="2532063" y="889000"/>
                <a:ext cx="168275" cy="136525"/>
              </a:xfrm>
              <a:custGeom>
                <a:avLst/>
                <a:gdLst>
                  <a:gd name="T0" fmla="*/ 280 w 280"/>
                  <a:gd name="T1" fmla="*/ 227 h 227"/>
                  <a:gd name="T2" fmla="*/ 1 w 280"/>
                  <a:gd name="T3" fmla="*/ 64 h 227"/>
                  <a:gd name="T4" fmla="*/ 0 w 280"/>
                  <a:gd name="T5" fmla="*/ 0 h 227"/>
                  <a:gd name="T6" fmla="*/ 280 w 280"/>
                  <a:gd name="T7" fmla="*/ 163 h 227"/>
                  <a:gd name="T8" fmla="*/ 280 w 280"/>
                  <a:gd name="T9" fmla="*/ 227 h 227"/>
                </a:gdLst>
                <a:ahLst/>
                <a:cxnLst>
                  <a:cxn ang="0">
                    <a:pos x="T0" y="T1"/>
                  </a:cxn>
                  <a:cxn ang="0">
                    <a:pos x="T2" y="T3"/>
                  </a:cxn>
                  <a:cxn ang="0">
                    <a:pos x="T4" y="T5"/>
                  </a:cxn>
                  <a:cxn ang="0">
                    <a:pos x="T6" y="T7"/>
                  </a:cxn>
                  <a:cxn ang="0">
                    <a:pos x="T8" y="T9"/>
                  </a:cxn>
                </a:cxnLst>
                <a:rect l="0" t="0" r="r" b="b"/>
                <a:pathLst>
                  <a:path w="280" h="227">
                    <a:moveTo>
                      <a:pt x="280" y="227"/>
                    </a:moveTo>
                    <a:lnTo>
                      <a:pt x="1" y="64"/>
                    </a:lnTo>
                    <a:lnTo>
                      <a:pt x="0" y="0"/>
                    </a:lnTo>
                    <a:lnTo>
                      <a:pt x="280" y="163"/>
                    </a:lnTo>
                    <a:lnTo>
                      <a:pt x="280" y="227"/>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6" name="Freeform 73">
                <a:extLst>
                  <a:ext uri="{FF2B5EF4-FFF2-40B4-BE49-F238E27FC236}">
                    <a16:creationId xmlns:a16="http://schemas.microsoft.com/office/drawing/2014/main" id="{2FC5C878-9FAB-17BD-A0AB-A347FE833A76}"/>
                  </a:ext>
                </a:extLst>
              </p:cNvPr>
              <p:cNvSpPr>
                <a:spLocks/>
              </p:cNvSpPr>
              <p:nvPr/>
            </p:nvSpPr>
            <p:spPr bwMode="auto">
              <a:xfrm>
                <a:off x="2532063" y="804863"/>
                <a:ext cx="315913" cy="182563"/>
              </a:xfrm>
              <a:custGeom>
                <a:avLst/>
                <a:gdLst>
                  <a:gd name="T0" fmla="*/ 280 w 527"/>
                  <a:gd name="T1" fmla="*/ 305 h 305"/>
                  <a:gd name="T2" fmla="*/ 0 w 527"/>
                  <a:gd name="T3" fmla="*/ 142 h 305"/>
                  <a:gd name="T4" fmla="*/ 247 w 527"/>
                  <a:gd name="T5" fmla="*/ 0 h 305"/>
                  <a:gd name="T6" fmla="*/ 527 w 527"/>
                  <a:gd name="T7" fmla="*/ 163 h 305"/>
                  <a:gd name="T8" fmla="*/ 280 w 527"/>
                  <a:gd name="T9" fmla="*/ 305 h 305"/>
                </a:gdLst>
                <a:ahLst/>
                <a:cxnLst>
                  <a:cxn ang="0">
                    <a:pos x="T0" y="T1"/>
                  </a:cxn>
                  <a:cxn ang="0">
                    <a:pos x="T2" y="T3"/>
                  </a:cxn>
                  <a:cxn ang="0">
                    <a:pos x="T4" y="T5"/>
                  </a:cxn>
                  <a:cxn ang="0">
                    <a:pos x="T6" y="T7"/>
                  </a:cxn>
                  <a:cxn ang="0">
                    <a:pos x="T8" y="T9"/>
                  </a:cxn>
                </a:cxnLst>
                <a:rect l="0" t="0" r="r" b="b"/>
                <a:pathLst>
                  <a:path w="527" h="305">
                    <a:moveTo>
                      <a:pt x="280" y="305"/>
                    </a:moveTo>
                    <a:lnTo>
                      <a:pt x="0" y="142"/>
                    </a:lnTo>
                    <a:lnTo>
                      <a:pt x="247" y="0"/>
                    </a:lnTo>
                    <a:lnTo>
                      <a:pt x="527" y="163"/>
                    </a:lnTo>
                    <a:lnTo>
                      <a:pt x="280" y="30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7" name="Freeform 74">
                <a:extLst>
                  <a:ext uri="{FF2B5EF4-FFF2-40B4-BE49-F238E27FC236}">
                    <a16:creationId xmlns:a16="http://schemas.microsoft.com/office/drawing/2014/main" id="{F544C273-7386-31BC-74D9-1266ECE3299B}"/>
                  </a:ext>
                </a:extLst>
              </p:cNvPr>
              <p:cNvSpPr>
                <a:spLocks/>
              </p:cNvSpPr>
              <p:nvPr/>
            </p:nvSpPr>
            <p:spPr bwMode="auto">
              <a:xfrm>
                <a:off x="2384426" y="1014413"/>
                <a:ext cx="168275" cy="136525"/>
              </a:xfrm>
              <a:custGeom>
                <a:avLst/>
                <a:gdLst>
                  <a:gd name="T0" fmla="*/ 280 w 280"/>
                  <a:gd name="T1" fmla="*/ 228 h 228"/>
                  <a:gd name="T2" fmla="*/ 0 w 280"/>
                  <a:gd name="T3" fmla="*/ 65 h 228"/>
                  <a:gd name="T4" fmla="*/ 0 w 280"/>
                  <a:gd name="T5" fmla="*/ 0 h 228"/>
                  <a:gd name="T6" fmla="*/ 280 w 280"/>
                  <a:gd name="T7" fmla="*/ 162 h 228"/>
                  <a:gd name="T8" fmla="*/ 280 w 280"/>
                  <a:gd name="T9" fmla="*/ 228 h 228"/>
                </a:gdLst>
                <a:ahLst/>
                <a:cxnLst>
                  <a:cxn ang="0">
                    <a:pos x="T0" y="T1"/>
                  </a:cxn>
                  <a:cxn ang="0">
                    <a:pos x="T2" y="T3"/>
                  </a:cxn>
                  <a:cxn ang="0">
                    <a:pos x="T4" y="T5"/>
                  </a:cxn>
                  <a:cxn ang="0">
                    <a:pos x="T6" y="T7"/>
                  </a:cxn>
                  <a:cxn ang="0">
                    <a:pos x="T8" y="T9"/>
                  </a:cxn>
                </a:cxnLst>
                <a:rect l="0" t="0" r="r" b="b"/>
                <a:pathLst>
                  <a:path w="280" h="228">
                    <a:moveTo>
                      <a:pt x="280" y="228"/>
                    </a:moveTo>
                    <a:lnTo>
                      <a:pt x="0" y="65"/>
                    </a:lnTo>
                    <a:lnTo>
                      <a:pt x="0" y="0"/>
                    </a:lnTo>
                    <a:lnTo>
                      <a:pt x="280" y="162"/>
                    </a:lnTo>
                    <a:lnTo>
                      <a:pt x="280" y="228"/>
                    </a:lnTo>
                    <a:close/>
                  </a:path>
                </a:pathLst>
              </a:custGeom>
              <a:solidFill>
                <a:srgbClr val="BFBF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8" name="Freeform 75">
                <a:extLst>
                  <a:ext uri="{FF2B5EF4-FFF2-40B4-BE49-F238E27FC236}">
                    <a16:creationId xmlns:a16="http://schemas.microsoft.com/office/drawing/2014/main" id="{874F08FA-E82E-7B75-8AC7-9CCD3D47E7D5}"/>
                  </a:ext>
                </a:extLst>
              </p:cNvPr>
              <p:cNvSpPr>
                <a:spLocks/>
              </p:cNvSpPr>
              <p:nvPr/>
            </p:nvSpPr>
            <p:spPr bwMode="auto">
              <a:xfrm>
                <a:off x="2384426" y="928688"/>
                <a:ext cx="315913" cy="182563"/>
              </a:xfrm>
              <a:custGeom>
                <a:avLst/>
                <a:gdLst>
                  <a:gd name="T0" fmla="*/ 280 w 526"/>
                  <a:gd name="T1" fmla="*/ 305 h 305"/>
                  <a:gd name="T2" fmla="*/ 0 w 526"/>
                  <a:gd name="T3" fmla="*/ 143 h 305"/>
                  <a:gd name="T4" fmla="*/ 247 w 526"/>
                  <a:gd name="T5" fmla="*/ 0 h 305"/>
                  <a:gd name="T6" fmla="*/ 526 w 526"/>
                  <a:gd name="T7" fmla="*/ 163 h 305"/>
                  <a:gd name="T8" fmla="*/ 280 w 526"/>
                  <a:gd name="T9" fmla="*/ 305 h 305"/>
                </a:gdLst>
                <a:ahLst/>
                <a:cxnLst>
                  <a:cxn ang="0">
                    <a:pos x="T0" y="T1"/>
                  </a:cxn>
                  <a:cxn ang="0">
                    <a:pos x="T2" y="T3"/>
                  </a:cxn>
                  <a:cxn ang="0">
                    <a:pos x="T4" y="T5"/>
                  </a:cxn>
                  <a:cxn ang="0">
                    <a:pos x="T6" y="T7"/>
                  </a:cxn>
                  <a:cxn ang="0">
                    <a:pos x="T8" y="T9"/>
                  </a:cxn>
                </a:cxnLst>
                <a:rect l="0" t="0" r="r" b="b"/>
                <a:pathLst>
                  <a:path w="526" h="305">
                    <a:moveTo>
                      <a:pt x="280" y="305"/>
                    </a:moveTo>
                    <a:lnTo>
                      <a:pt x="0" y="143"/>
                    </a:lnTo>
                    <a:lnTo>
                      <a:pt x="247" y="0"/>
                    </a:lnTo>
                    <a:lnTo>
                      <a:pt x="526" y="163"/>
                    </a:lnTo>
                    <a:lnTo>
                      <a:pt x="280" y="305"/>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9" name="Freeform 76">
                <a:extLst>
                  <a:ext uri="{FF2B5EF4-FFF2-40B4-BE49-F238E27FC236}">
                    <a16:creationId xmlns:a16="http://schemas.microsoft.com/office/drawing/2014/main" id="{CC6EB079-45E0-10EE-83D4-B428F1776FDD}"/>
                  </a:ext>
                </a:extLst>
              </p:cNvPr>
              <p:cNvSpPr>
                <a:spLocks/>
              </p:cNvSpPr>
              <p:nvPr/>
            </p:nvSpPr>
            <p:spPr bwMode="auto">
              <a:xfrm>
                <a:off x="2552701" y="771525"/>
                <a:ext cx="455613" cy="379413"/>
              </a:xfrm>
              <a:custGeom>
                <a:avLst/>
                <a:gdLst>
                  <a:gd name="T0" fmla="*/ 761 w 761"/>
                  <a:gd name="T1" fmla="*/ 0 h 633"/>
                  <a:gd name="T2" fmla="*/ 761 w 761"/>
                  <a:gd name="T3" fmla="*/ 193 h 633"/>
                  <a:gd name="T4" fmla="*/ 0 w 761"/>
                  <a:gd name="T5" fmla="*/ 633 h 633"/>
                  <a:gd name="T6" fmla="*/ 0 w 761"/>
                  <a:gd name="T7" fmla="*/ 567 h 633"/>
                  <a:gd name="T8" fmla="*/ 246 w 761"/>
                  <a:gd name="T9" fmla="*/ 425 h 633"/>
                  <a:gd name="T10" fmla="*/ 246 w 761"/>
                  <a:gd name="T11" fmla="*/ 361 h 633"/>
                  <a:gd name="T12" fmla="*/ 493 w 761"/>
                  <a:gd name="T13" fmla="*/ 219 h 633"/>
                  <a:gd name="T14" fmla="*/ 492 w 761"/>
                  <a:gd name="T15" fmla="*/ 154 h 633"/>
                  <a:gd name="T16" fmla="*/ 761 w 761"/>
                  <a:gd name="T17" fmla="*/ 0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1" h="633">
                    <a:moveTo>
                      <a:pt x="761" y="0"/>
                    </a:moveTo>
                    <a:lnTo>
                      <a:pt x="761" y="193"/>
                    </a:lnTo>
                    <a:lnTo>
                      <a:pt x="0" y="633"/>
                    </a:lnTo>
                    <a:lnTo>
                      <a:pt x="0" y="567"/>
                    </a:lnTo>
                    <a:lnTo>
                      <a:pt x="246" y="425"/>
                    </a:lnTo>
                    <a:lnTo>
                      <a:pt x="246" y="361"/>
                    </a:lnTo>
                    <a:lnTo>
                      <a:pt x="493" y="219"/>
                    </a:lnTo>
                    <a:lnTo>
                      <a:pt x="492" y="154"/>
                    </a:lnTo>
                    <a:lnTo>
                      <a:pt x="761" y="0"/>
                    </a:lnTo>
                    <a:close/>
                  </a:path>
                </a:pathLst>
              </a:custGeom>
              <a:solidFill>
                <a:srgbClr val="A6A6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sp>
          <p:nvSpPr>
            <p:cNvPr id="11" name="TextBox 1, chunk 3">
              <a:extLst>
                <a:ext uri="{FF2B5EF4-FFF2-40B4-BE49-F238E27FC236}">
                  <a16:creationId xmlns:a16="http://schemas.microsoft.com/office/drawing/2014/main" id="{5F59DE05-8294-8B6B-3B2E-690A029DBA70}"/>
                </a:ext>
              </a:extLst>
            </p:cNvPr>
            <p:cNvSpPr txBox="1"/>
            <p:nvPr/>
          </p:nvSpPr>
          <p:spPr>
            <a:xfrm>
              <a:off x="4129181" y="5577384"/>
              <a:ext cx="3508386" cy="1086290"/>
            </a:xfrm>
            <a:prstGeom prst="rect">
              <a:avLst/>
            </a:prstGeom>
            <a:noFill/>
          </p:spPr>
          <p:txBody>
            <a:bodyPr vert="horz" wrap="square" rtlCol="0">
              <a:spAutoFit/>
            </a:bodyPr>
            <a:lstStyle/>
            <a:p>
              <a:pPr lvl="0"/>
              <a:r>
                <a:rPr lang="en-US" sz="800" dirty="0">
                  <a:solidFill>
                    <a:schemeClr val="tx2"/>
                  </a:solidFill>
                  <a:latin typeface="Arial" panose="020B0604020202020204" pitchFamily="34" charset="0"/>
                  <a:cs typeface="Arial" panose="020B0604020202020204" pitchFamily="34" charset="0"/>
                </a:rPr>
                <a:t>Tier 1 issues are resolved automatically via the AI system </a:t>
              </a:r>
              <a:r>
                <a:rPr lang="en-US" sz="800" dirty="0">
                  <a:solidFill>
                    <a:srgbClr val="00B0F0"/>
                  </a:solidFill>
                  <a:latin typeface="Arial" panose="020B0604020202020204" pitchFamily="34" charset="0"/>
                  <a:cs typeface="Arial" panose="020B0604020202020204" pitchFamily="34" charset="0"/>
                </a:rPr>
                <a:t>(Time: 1-10 mins)</a:t>
              </a:r>
            </a:p>
          </p:txBody>
        </p:sp>
        <p:sp>
          <p:nvSpPr>
            <p:cNvPr id="12" name="TextBox 1, chunk 4">
              <a:extLst>
                <a:ext uri="{FF2B5EF4-FFF2-40B4-BE49-F238E27FC236}">
                  <a16:creationId xmlns:a16="http://schemas.microsoft.com/office/drawing/2014/main" id="{D2415F64-758C-CBE7-EBE5-B71732ABD11F}"/>
                </a:ext>
              </a:extLst>
            </p:cNvPr>
            <p:cNvSpPr txBox="1"/>
            <p:nvPr/>
          </p:nvSpPr>
          <p:spPr>
            <a:xfrm>
              <a:off x="6272989" y="4313757"/>
              <a:ext cx="3347673" cy="1375966"/>
            </a:xfrm>
            <a:prstGeom prst="rect">
              <a:avLst/>
            </a:prstGeom>
            <a:noFill/>
          </p:spPr>
          <p:txBody>
            <a:bodyPr vert="horz" wrap="square" rtlCol="0">
              <a:spAutoFit/>
            </a:bodyPr>
            <a:lstStyle/>
            <a:p>
              <a:pPr lvl="0"/>
              <a:r>
                <a:rPr lang="en-US" sz="800" dirty="0">
                  <a:solidFill>
                    <a:schemeClr val="tx2"/>
                  </a:solidFill>
                  <a:latin typeface="Arial" panose="020B0604020202020204" pitchFamily="34" charset="0"/>
                  <a:cs typeface="Arial" panose="020B0604020202020204" pitchFamily="34" charset="0"/>
                </a:rPr>
                <a:t>Tier 2 issues are resolved by remote IT service technician </a:t>
              </a:r>
              <a:r>
                <a:rPr lang="en-US" sz="800" dirty="0">
                  <a:solidFill>
                    <a:srgbClr val="00B0F0"/>
                  </a:solidFill>
                  <a:latin typeface="Arial" panose="020B0604020202020204" pitchFamily="34" charset="0"/>
                  <a:cs typeface="Arial" panose="020B0604020202020204" pitchFamily="34" charset="0"/>
                </a:rPr>
                <a:t>(Time: 5-30 minutes)</a:t>
              </a:r>
            </a:p>
          </p:txBody>
        </p:sp>
        <p:sp>
          <p:nvSpPr>
            <p:cNvPr id="13" name="TextBox 1, chunk 5">
              <a:extLst>
                <a:ext uri="{FF2B5EF4-FFF2-40B4-BE49-F238E27FC236}">
                  <a16:creationId xmlns:a16="http://schemas.microsoft.com/office/drawing/2014/main" id="{71C4645C-B40E-E409-059E-C227F4FA777C}"/>
                </a:ext>
              </a:extLst>
            </p:cNvPr>
            <p:cNvSpPr txBox="1"/>
            <p:nvPr/>
          </p:nvSpPr>
          <p:spPr>
            <a:xfrm>
              <a:off x="7791579" y="2957429"/>
              <a:ext cx="2952621" cy="1375966"/>
            </a:xfrm>
            <a:prstGeom prst="rect">
              <a:avLst/>
            </a:prstGeom>
            <a:noFill/>
          </p:spPr>
          <p:txBody>
            <a:bodyPr vert="horz" wrap="square" rtlCol="0">
              <a:spAutoFit/>
            </a:bodyPr>
            <a:lstStyle/>
            <a:p>
              <a:r>
                <a:rPr lang="en-US" sz="800" dirty="0">
                  <a:solidFill>
                    <a:schemeClr val="tx2"/>
                  </a:solidFill>
                  <a:latin typeface="Arial" panose="020B0604020202020204" pitchFamily="34" charset="0"/>
                  <a:cs typeface="Arial" panose="020B0604020202020204" pitchFamily="34" charset="0"/>
                </a:rPr>
                <a:t>Tier 3 issues are resolved by an IT service mechanic </a:t>
              </a:r>
              <a:r>
                <a:rPr lang="en-US" sz="800" dirty="0">
                  <a:solidFill>
                    <a:srgbClr val="00B0F0"/>
                  </a:solidFill>
                  <a:latin typeface="Arial" panose="020B0604020202020204" pitchFamily="34" charset="0"/>
                  <a:cs typeface="Arial" panose="020B0604020202020204" pitchFamily="34" charset="0"/>
                </a:rPr>
                <a:t>(Time: less than 1 day)</a:t>
              </a:r>
              <a:endParaRPr lang="en-US" sz="500" dirty="0">
                <a:solidFill>
                  <a:srgbClr val="00B0F0"/>
                </a:solidFill>
                <a:latin typeface="Arial" panose="020B0604020202020204" pitchFamily="34" charset="0"/>
                <a:cs typeface="Arial" panose="020B0604020202020204" pitchFamily="34" charset="0"/>
              </a:endParaRPr>
            </a:p>
          </p:txBody>
        </p:sp>
        <p:grpSp>
          <p:nvGrpSpPr>
            <p:cNvPr id="14" name="Group 13">
              <a:extLst>
                <a:ext uri="{FF2B5EF4-FFF2-40B4-BE49-F238E27FC236}">
                  <a16:creationId xmlns:a16="http://schemas.microsoft.com/office/drawing/2014/main" id="{E62D4E03-72AE-B9F0-6FAB-727BBF703519}"/>
                </a:ext>
              </a:extLst>
            </p:cNvPr>
            <p:cNvGrpSpPr>
              <a:grpSpLocks noChangeAspect="1"/>
            </p:cNvGrpSpPr>
            <p:nvPr/>
          </p:nvGrpSpPr>
          <p:grpSpPr>
            <a:xfrm>
              <a:off x="2725429" y="3234214"/>
              <a:ext cx="1586897" cy="2028086"/>
              <a:chOff x="3715525" y="410078"/>
              <a:chExt cx="4661146" cy="5957038"/>
            </a:xfrm>
          </p:grpSpPr>
          <p:grpSp>
            <p:nvGrpSpPr>
              <p:cNvPr id="258" name="Group 257">
                <a:extLst>
                  <a:ext uri="{FF2B5EF4-FFF2-40B4-BE49-F238E27FC236}">
                    <a16:creationId xmlns:a16="http://schemas.microsoft.com/office/drawing/2014/main" id="{C326EE18-F148-EEE8-B31E-6ABCBE62E80D}"/>
                  </a:ext>
                </a:extLst>
              </p:cNvPr>
              <p:cNvGrpSpPr>
                <a:grpSpLocks noChangeAspect="1"/>
              </p:cNvGrpSpPr>
              <p:nvPr/>
            </p:nvGrpSpPr>
            <p:grpSpPr>
              <a:xfrm>
                <a:off x="3715525" y="410078"/>
                <a:ext cx="4661146" cy="5957038"/>
                <a:chOff x="6332538" y="1703389"/>
                <a:chExt cx="2678114" cy="3422684"/>
              </a:xfrm>
            </p:grpSpPr>
            <p:grpSp>
              <p:nvGrpSpPr>
                <p:cNvPr id="262" name="Group 261">
                  <a:extLst>
                    <a:ext uri="{FF2B5EF4-FFF2-40B4-BE49-F238E27FC236}">
                      <a16:creationId xmlns:a16="http://schemas.microsoft.com/office/drawing/2014/main" id="{7851BFA8-0E98-0A63-64CC-35FFAEC16884}"/>
                    </a:ext>
                  </a:extLst>
                </p:cNvPr>
                <p:cNvGrpSpPr/>
                <p:nvPr/>
              </p:nvGrpSpPr>
              <p:grpSpPr>
                <a:xfrm>
                  <a:off x="7951824" y="4618073"/>
                  <a:ext cx="828675" cy="508000"/>
                  <a:chOff x="8766176" y="5194301"/>
                  <a:chExt cx="828675" cy="508000"/>
                </a:xfrm>
              </p:grpSpPr>
              <p:sp>
                <p:nvSpPr>
                  <p:cNvPr id="381" name="Freeform 114">
                    <a:extLst>
                      <a:ext uri="{FF2B5EF4-FFF2-40B4-BE49-F238E27FC236}">
                        <a16:creationId xmlns:a16="http://schemas.microsoft.com/office/drawing/2014/main" id="{47BE6437-17F6-B300-EEAB-83B5708F934E}"/>
                      </a:ext>
                    </a:extLst>
                  </p:cNvPr>
                  <p:cNvSpPr>
                    <a:spLocks/>
                  </p:cNvSpPr>
                  <p:nvPr/>
                </p:nvSpPr>
                <p:spPr bwMode="auto">
                  <a:xfrm>
                    <a:off x="8766176" y="5202238"/>
                    <a:ext cx="828675" cy="500063"/>
                  </a:xfrm>
                  <a:custGeom>
                    <a:avLst/>
                    <a:gdLst>
                      <a:gd name="T0" fmla="*/ 1416 w 1416"/>
                      <a:gd name="T1" fmla="*/ 391 h 832"/>
                      <a:gd name="T2" fmla="*/ 1411 w 1416"/>
                      <a:gd name="T3" fmla="*/ 385 h 832"/>
                      <a:gd name="T4" fmla="*/ 1377 w 1416"/>
                      <a:gd name="T5" fmla="*/ 351 h 832"/>
                      <a:gd name="T6" fmla="*/ 820 w 1416"/>
                      <a:gd name="T7" fmla="*/ 30 h 832"/>
                      <a:gd name="T8" fmla="*/ 633 w 1416"/>
                      <a:gd name="T9" fmla="*/ 30 h 832"/>
                      <a:gd name="T10" fmla="*/ 39 w 1416"/>
                      <a:gd name="T11" fmla="*/ 373 h 832"/>
                      <a:gd name="T12" fmla="*/ 5 w 1416"/>
                      <a:gd name="T13" fmla="*/ 407 h 832"/>
                      <a:gd name="T14" fmla="*/ 0 w 1416"/>
                      <a:gd name="T15" fmla="*/ 413 h 832"/>
                      <a:gd name="T16" fmla="*/ 0 w 1416"/>
                      <a:gd name="T17" fmla="*/ 427 h 832"/>
                      <a:gd name="T18" fmla="*/ 39 w 1416"/>
                      <a:gd name="T19" fmla="*/ 481 h 832"/>
                      <a:gd name="T20" fmla="*/ 595 w 1416"/>
                      <a:gd name="T21" fmla="*/ 803 h 832"/>
                      <a:gd name="T22" fmla="*/ 782 w 1416"/>
                      <a:gd name="T23" fmla="*/ 803 h 832"/>
                      <a:gd name="T24" fmla="*/ 1377 w 1416"/>
                      <a:gd name="T25" fmla="*/ 459 h 832"/>
                      <a:gd name="T26" fmla="*/ 1416 w 1416"/>
                      <a:gd name="T27" fmla="*/ 405 h 832"/>
                      <a:gd name="T28" fmla="*/ 1416 w 1416"/>
                      <a:gd name="T29" fmla="*/ 391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16" h="832">
                        <a:moveTo>
                          <a:pt x="1416" y="391"/>
                        </a:moveTo>
                        <a:lnTo>
                          <a:pt x="1411" y="385"/>
                        </a:lnTo>
                        <a:cubicBezTo>
                          <a:pt x="1405" y="372"/>
                          <a:pt x="1394" y="361"/>
                          <a:pt x="1377" y="351"/>
                        </a:cubicBezTo>
                        <a:lnTo>
                          <a:pt x="820" y="30"/>
                        </a:lnTo>
                        <a:cubicBezTo>
                          <a:pt x="769" y="0"/>
                          <a:pt x="685" y="0"/>
                          <a:pt x="633" y="30"/>
                        </a:cubicBezTo>
                        <a:lnTo>
                          <a:pt x="39" y="373"/>
                        </a:lnTo>
                        <a:cubicBezTo>
                          <a:pt x="22" y="383"/>
                          <a:pt x="10" y="395"/>
                          <a:pt x="5" y="407"/>
                        </a:cubicBezTo>
                        <a:lnTo>
                          <a:pt x="0" y="413"/>
                        </a:lnTo>
                        <a:lnTo>
                          <a:pt x="0" y="427"/>
                        </a:lnTo>
                        <a:cubicBezTo>
                          <a:pt x="0" y="447"/>
                          <a:pt x="13" y="466"/>
                          <a:pt x="39" y="481"/>
                        </a:cubicBezTo>
                        <a:lnTo>
                          <a:pt x="595" y="803"/>
                        </a:lnTo>
                        <a:cubicBezTo>
                          <a:pt x="647" y="832"/>
                          <a:pt x="731" y="832"/>
                          <a:pt x="782" y="803"/>
                        </a:cubicBezTo>
                        <a:lnTo>
                          <a:pt x="1377" y="459"/>
                        </a:lnTo>
                        <a:cubicBezTo>
                          <a:pt x="1403" y="444"/>
                          <a:pt x="1416" y="425"/>
                          <a:pt x="1416" y="405"/>
                        </a:cubicBezTo>
                        <a:lnTo>
                          <a:pt x="1416" y="391"/>
                        </a:ln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2" name="Freeform 115">
                    <a:extLst>
                      <a:ext uri="{FF2B5EF4-FFF2-40B4-BE49-F238E27FC236}">
                        <a16:creationId xmlns:a16="http://schemas.microsoft.com/office/drawing/2014/main" id="{FD8A44CE-F65E-5DD0-18AE-5FB6912CDDEF}"/>
                      </a:ext>
                    </a:extLst>
                  </p:cNvPr>
                  <p:cNvSpPr>
                    <a:spLocks/>
                  </p:cNvSpPr>
                  <p:nvPr/>
                </p:nvSpPr>
                <p:spPr bwMode="auto">
                  <a:xfrm>
                    <a:off x="8766176" y="5194301"/>
                    <a:ext cx="828675" cy="498475"/>
                  </a:xfrm>
                  <a:custGeom>
                    <a:avLst/>
                    <a:gdLst>
                      <a:gd name="T0" fmla="*/ 782 w 1416"/>
                      <a:gd name="T1" fmla="*/ 802 h 832"/>
                      <a:gd name="T2" fmla="*/ 595 w 1416"/>
                      <a:gd name="T3" fmla="*/ 802 h 832"/>
                      <a:gd name="T4" fmla="*/ 39 w 1416"/>
                      <a:gd name="T5" fmla="*/ 481 h 832"/>
                      <a:gd name="T6" fmla="*/ 0 w 1416"/>
                      <a:gd name="T7" fmla="*/ 427 h 832"/>
                      <a:gd name="T8" fmla="*/ 39 w 1416"/>
                      <a:gd name="T9" fmla="*/ 373 h 832"/>
                      <a:gd name="T10" fmla="*/ 633 w 1416"/>
                      <a:gd name="T11" fmla="*/ 29 h 832"/>
                      <a:gd name="T12" fmla="*/ 820 w 1416"/>
                      <a:gd name="T13" fmla="*/ 29 h 832"/>
                      <a:gd name="T14" fmla="*/ 1377 w 1416"/>
                      <a:gd name="T15" fmla="*/ 351 h 832"/>
                      <a:gd name="T16" fmla="*/ 1416 w 1416"/>
                      <a:gd name="T17" fmla="*/ 405 h 832"/>
                      <a:gd name="T18" fmla="*/ 1377 w 1416"/>
                      <a:gd name="T19" fmla="*/ 459 h 832"/>
                      <a:gd name="T20" fmla="*/ 782 w 1416"/>
                      <a:gd name="T21" fmla="*/ 80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16" h="832">
                        <a:moveTo>
                          <a:pt x="782" y="802"/>
                        </a:moveTo>
                        <a:cubicBezTo>
                          <a:pt x="731" y="832"/>
                          <a:pt x="647" y="832"/>
                          <a:pt x="595" y="802"/>
                        </a:cubicBezTo>
                        <a:lnTo>
                          <a:pt x="39" y="481"/>
                        </a:lnTo>
                        <a:cubicBezTo>
                          <a:pt x="13" y="466"/>
                          <a:pt x="0" y="446"/>
                          <a:pt x="0" y="427"/>
                        </a:cubicBezTo>
                        <a:cubicBezTo>
                          <a:pt x="0" y="407"/>
                          <a:pt x="13" y="387"/>
                          <a:pt x="39" y="373"/>
                        </a:cubicBezTo>
                        <a:lnTo>
                          <a:pt x="633" y="29"/>
                        </a:lnTo>
                        <a:cubicBezTo>
                          <a:pt x="685" y="0"/>
                          <a:pt x="769" y="0"/>
                          <a:pt x="820" y="29"/>
                        </a:cubicBezTo>
                        <a:lnTo>
                          <a:pt x="1377" y="351"/>
                        </a:lnTo>
                        <a:cubicBezTo>
                          <a:pt x="1403" y="365"/>
                          <a:pt x="1416" y="385"/>
                          <a:pt x="1416" y="405"/>
                        </a:cubicBezTo>
                        <a:cubicBezTo>
                          <a:pt x="1416" y="424"/>
                          <a:pt x="1403" y="444"/>
                          <a:pt x="1377" y="459"/>
                        </a:cubicBezTo>
                        <a:lnTo>
                          <a:pt x="782" y="802"/>
                        </a:lnTo>
                        <a:close/>
                      </a:path>
                    </a:pathLst>
                  </a:custGeom>
                  <a:solidFill>
                    <a:srgbClr val="3D3D3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263" name="Group 262">
                  <a:extLst>
                    <a:ext uri="{FF2B5EF4-FFF2-40B4-BE49-F238E27FC236}">
                      <a16:creationId xmlns:a16="http://schemas.microsoft.com/office/drawing/2014/main" id="{97C09FAD-E92A-2D65-B91B-B91A81077879}"/>
                    </a:ext>
                  </a:extLst>
                </p:cNvPr>
                <p:cNvGrpSpPr/>
                <p:nvPr/>
              </p:nvGrpSpPr>
              <p:grpSpPr>
                <a:xfrm>
                  <a:off x="8174039" y="4674394"/>
                  <a:ext cx="363538" cy="249238"/>
                  <a:chOff x="9863138" y="5311776"/>
                  <a:chExt cx="363538" cy="249238"/>
                </a:xfrm>
              </p:grpSpPr>
              <p:sp>
                <p:nvSpPr>
                  <p:cNvPr id="377" name="Freeform 116">
                    <a:extLst>
                      <a:ext uri="{FF2B5EF4-FFF2-40B4-BE49-F238E27FC236}">
                        <a16:creationId xmlns:a16="http://schemas.microsoft.com/office/drawing/2014/main" id="{71B8B465-C4F3-68FB-B346-6AB805106C03}"/>
                      </a:ext>
                    </a:extLst>
                  </p:cNvPr>
                  <p:cNvSpPr>
                    <a:spLocks/>
                  </p:cNvSpPr>
                  <p:nvPr/>
                </p:nvSpPr>
                <p:spPr bwMode="auto">
                  <a:xfrm>
                    <a:off x="9869488" y="5443538"/>
                    <a:ext cx="125413" cy="117475"/>
                  </a:xfrm>
                  <a:custGeom>
                    <a:avLst/>
                    <a:gdLst>
                      <a:gd name="T0" fmla="*/ 0 w 215"/>
                      <a:gd name="T1" fmla="*/ 0 h 196"/>
                      <a:gd name="T2" fmla="*/ 0 w 215"/>
                      <a:gd name="T3" fmla="*/ 62 h 196"/>
                      <a:gd name="T4" fmla="*/ 13 w 215"/>
                      <a:gd name="T5" fmla="*/ 84 h 196"/>
                      <a:gd name="T6" fmla="*/ 202 w 215"/>
                      <a:gd name="T7" fmla="*/ 193 h 196"/>
                      <a:gd name="T8" fmla="*/ 215 w 215"/>
                      <a:gd name="T9" fmla="*/ 196 h 196"/>
                      <a:gd name="T10" fmla="*/ 215 w 215"/>
                      <a:gd name="T11" fmla="*/ 132 h 196"/>
                      <a:gd name="T12" fmla="*/ 201 w 215"/>
                      <a:gd name="T13" fmla="*/ 126 h 196"/>
                      <a:gd name="T14" fmla="*/ 13 w 215"/>
                      <a:gd name="T15" fmla="*/ 23 h 196"/>
                      <a:gd name="T16" fmla="*/ 0 w 215"/>
                      <a:gd name="T17" fmla="*/ 0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5" h="196">
                        <a:moveTo>
                          <a:pt x="0" y="0"/>
                        </a:moveTo>
                        <a:lnTo>
                          <a:pt x="0" y="62"/>
                        </a:lnTo>
                        <a:cubicBezTo>
                          <a:pt x="0" y="72"/>
                          <a:pt x="4" y="79"/>
                          <a:pt x="13" y="84"/>
                        </a:cubicBezTo>
                        <a:lnTo>
                          <a:pt x="202" y="193"/>
                        </a:lnTo>
                        <a:cubicBezTo>
                          <a:pt x="206" y="195"/>
                          <a:pt x="210" y="196"/>
                          <a:pt x="215" y="196"/>
                        </a:cubicBezTo>
                        <a:lnTo>
                          <a:pt x="215" y="132"/>
                        </a:lnTo>
                        <a:cubicBezTo>
                          <a:pt x="210" y="130"/>
                          <a:pt x="208" y="131"/>
                          <a:pt x="201" y="126"/>
                        </a:cubicBezTo>
                        <a:lnTo>
                          <a:pt x="13" y="23"/>
                        </a:lnTo>
                        <a:cubicBezTo>
                          <a:pt x="4" y="19"/>
                          <a:pt x="0" y="10"/>
                          <a:pt x="0" y="0"/>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8" name="Freeform 117">
                    <a:extLst>
                      <a:ext uri="{FF2B5EF4-FFF2-40B4-BE49-F238E27FC236}">
                        <a16:creationId xmlns:a16="http://schemas.microsoft.com/office/drawing/2014/main" id="{F9FCE343-308C-BAE8-1333-0A5FC404DEAD}"/>
                      </a:ext>
                    </a:extLst>
                  </p:cNvPr>
                  <p:cNvSpPr>
                    <a:spLocks/>
                  </p:cNvSpPr>
                  <p:nvPr/>
                </p:nvSpPr>
                <p:spPr bwMode="auto">
                  <a:xfrm>
                    <a:off x="9990138" y="5359401"/>
                    <a:ext cx="236538" cy="201613"/>
                  </a:xfrm>
                  <a:custGeom>
                    <a:avLst/>
                    <a:gdLst>
                      <a:gd name="T0" fmla="*/ 8 w 404"/>
                      <a:gd name="T1" fmla="*/ 277 h 337"/>
                      <a:gd name="T2" fmla="*/ 8 w 404"/>
                      <a:gd name="T3" fmla="*/ 337 h 337"/>
                      <a:gd name="T4" fmla="*/ 21 w 404"/>
                      <a:gd name="T5" fmla="*/ 334 h 337"/>
                      <a:gd name="T6" fmla="*/ 344 w 404"/>
                      <a:gd name="T7" fmla="*/ 146 h 337"/>
                      <a:gd name="T8" fmla="*/ 393 w 404"/>
                      <a:gd name="T9" fmla="*/ 36 h 337"/>
                      <a:gd name="T10" fmla="*/ 8 w 404"/>
                      <a:gd name="T11" fmla="*/ 277 h 337"/>
                    </a:gdLst>
                    <a:ahLst/>
                    <a:cxnLst>
                      <a:cxn ang="0">
                        <a:pos x="T0" y="T1"/>
                      </a:cxn>
                      <a:cxn ang="0">
                        <a:pos x="T2" y="T3"/>
                      </a:cxn>
                      <a:cxn ang="0">
                        <a:pos x="T4" y="T5"/>
                      </a:cxn>
                      <a:cxn ang="0">
                        <a:pos x="T6" y="T7"/>
                      </a:cxn>
                      <a:cxn ang="0">
                        <a:pos x="T8" y="T9"/>
                      </a:cxn>
                      <a:cxn ang="0">
                        <a:pos x="T10" y="T11"/>
                      </a:cxn>
                    </a:cxnLst>
                    <a:rect l="0" t="0" r="r" b="b"/>
                    <a:pathLst>
                      <a:path w="404" h="337">
                        <a:moveTo>
                          <a:pt x="8" y="277"/>
                        </a:moveTo>
                        <a:lnTo>
                          <a:pt x="8" y="337"/>
                        </a:lnTo>
                        <a:cubicBezTo>
                          <a:pt x="12" y="337"/>
                          <a:pt x="17" y="336"/>
                          <a:pt x="21" y="334"/>
                        </a:cubicBezTo>
                        <a:lnTo>
                          <a:pt x="344" y="146"/>
                        </a:lnTo>
                        <a:cubicBezTo>
                          <a:pt x="404" y="111"/>
                          <a:pt x="398" y="68"/>
                          <a:pt x="393" y="36"/>
                        </a:cubicBezTo>
                        <a:cubicBezTo>
                          <a:pt x="274" y="0"/>
                          <a:pt x="0" y="77"/>
                          <a:pt x="8" y="277"/>
                        </a:cubicBezTo>
                        <a:close/>
                      </a:path>
                    </a:pathLst>
                  </a:custGeom>
                  <a:solidFill>
                    <a:srgbClr val="BBBCB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9" name="Freeform 118">
                    <a:extLst>
                      <a:ext uri="{FF2B5EF4-FFF2-40B4-BE49-F238E27FC236}">
                        <a16:creationId xmlns:a16="http://schemas.microsoft.com/office/drawing/2014/main" id="{15E305A0-5A21-BD17-6B9E-502A2E2DA1BE}"/>
                      </a:ext>
                    </a:extLst>
                  </p:cNvPr>
                  <p:cNvSpPr>
                    <a:spLocks/>
                  </p:cNvSpPr>
                  <p:nvPr/>
                </p:nvSpPr>
                <p:spPr bwMode="auto">
                  <a:xfrm>
                    <a:off x="9863138" y="5311776"/>
                    <a:ext cx="358775" cy="214313"/>
                  </a:xfrm>
                  <a:custGeom>
                    <a:avLst/>
                    <a:gdLst>
                      <a:gd name="T0" fmla="*/ 456 w 612"/>
                      <a:gd name="T1" fmla="*/ 14 h 358"/>
                      <a:gd name="T2" fmla="*/ 243 w 612"/>
                      <a:gd name="T3" fmla="*/ 36 h 358"/>
                      <a:gd name="T4" fmla="*/ 21 w 612"/>
                      <a:gd name="T5" fmla="*/ 199 h 358"/>
                      <a:gd name="T6" fmla="*/ 23 w 612"/>
                      <a:gd name="T7" fmla="*/ 244 h 358"/>
                      <a:gd name="T8" fmla="*/ 211 w 612"/>
                      <a:gd name="T9" fmla="*/ 353 h 358"/>
                      <a:gd name="T10" fmla="*/ 233 w 612"/>
                      <a:gd name="T11" fmla="*/ 348 h 358"/>
                      <a:gd name="T12" fmla="*/ 584 w 612"/>
                      <a:gd name="T13" fmla="*/ 133 h 358"/>
                      <a:gd name="T14" fmla="*/ 610 w 612"/>
                      <a:gd name="T15" fmla="*/ 117 h 358"/>
                      <a:gd name="T16" fmla="*/ 456 w 612"/>
                      <a:gd name="T17" fmla="*/ 14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2" h="358">
                        <a:moveTo>
                          <a:pt x="456" y="14"/>
                        </a:moveTo>
                        <a:cubicBezTo>
                          <a:pt x="388" y="0"/>
                          <a:pt x="304" y="13"/>
                          <a:pt x="243" y="36"/>
                        </a:cubicBezTo>
                        <a:cubicBezTo>
                          <a:pt x="150" y="70"/>
                          <a:pt x="65" y="135"/>
                          <a:pt x="21" y="199"/>
                        </a:cubicBezTo>
                        <a:cubicBezTo>
                          <a:pt x="11" y="213"/>
                          <a:pt x="0" y="231"/>
                          <a:pt x="23" y="244"/>
                        </a:cubicBezTo>
                        <a:cubicBezTo>
                          <a:pt x="86" y="281"/>
                          <a:pt x="149" y="317"/>
                          <a:pt x="211" y="353"/>
                        </a:cubicBezTo>
                        <a:cubicBezTo>
                          <a:pt x="220" y="358"/>
                          <a:pt x="227" y="356"/>
                          <a:pt x="233" y="348"/>
                        </a:cubicBezTo>
                        <a:cubicBezTo>
                          <a:pt x="349" y="184"/>
                          <a:pt x="466" y="140"/>
                          <a:pt x="584" y="133"/>
                        </a:cubicBezTo>
                        <a:cubicBezTo>
                          <a:pt x="603" y="132"/>
                          <a:pt x="610" y="126"/>
                          <a:pt x="610" y="117"/>
                        </a:cubicBezTo>
                        <a:cubicBezTo>
                          <a:pt x="612" y="69"/>
                          <a:pt x="493" y="21"/>
                          <a:pt x="456" y="14"/>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0" name="Freeform 119">
                    <a:extLst>
                      <a:ext uri="{FF2B5EF4-FFF2-40B4-BE49-F238E27FC236}">
                        <a16:creationId xmlns:a16="http://schemas.microsoft.com/office/drawing/2014/main" id="{9F62F1D6-E829-5145-2EC4-0145FF7E1A31}"/>
                      </a:ext>
                    </a:extLst>
                  </p:cNvPr>
                  <p:cNvSpPr>
                    <a:spLocks/>
                  </p:cNvSpPr>
                  <p:nvPr/>
                </p:nvSpPr>
                <p:spPr bwMode="auto">
                  <a:xfrm>
                    <a:off x="10086976" y="5313363"/>
                    <a:ext cx="123825" cy="52388"/>
                  </a:xfrm>
                  <a:custGeom>
                    <a:avLst/>
                    <a:gdLst>
                      <a:gd name="T0" fmla="*/ 10 w 211"/>
                      <a:gd name="T1" fmla="*/ 34 h 88"/>
                      <a:gd name="T2" fmla="*/ 5 w 211"/>
                      <a:gd name="T3" fmla="*/ 47 h 88"/>
                      <a:gd name="T4" fmla="*/ 72 w 211"/>
                      <a:gd name="T5" fmla="*/ 86 h 88"/>
                      <a:gd name="T6" fmla="*/ 78 w 211"/>
                      <a:gd name="T7" fmla="*/ 86 h 88"/>
                      <a:gd name="T8" fmla="*/ 199 w 211"/>
                      <a:gd name="T9" fmla="*/ 72 h 88"/>
                      <a:gd name="T10" fmla="*/ 173 w 211"/>
                      <a:gd name="T11" fmla="*/ 38 h 88"/>
                      <a:gd name="T12" fmla="*/ 10 w 211"/>
                      <a:gd name="T13" fmla="*/ 34 h 88"/>
                    </a:gdLst>
                    <a:ahLst/>
                    <a:cxnLst>
                      <a:cxn ang="0">
                        <a:pos x="T0" y="T1"/>
                      </a:cxn>
                      <a:cxn ang="0">
                        <a:pos x="T2" y="T3"/>
                      </a:cxn>
                      <a:cxn ang="0">
                        <a:pos x="T4" y="T5"/>
                      </a:cxn>
                      <a:cxn ang="0">
                        <a:pos x="T6" y="T7"/>
                      </a:cxn>
                      <a:cxn ang="0">
                        <a:pos x="T8" y="T9"/>
                      </a:cxn>
                      <a:cxn ang="0">
                        <a:pos x="T10" y="T11"/>
                      </a:cxn>
                      <a:cxn ang="0">
                        <a:pos x="T12" y="T13"/>
                      </a:cxn>
                    </a:cxnLst>
                    <a:rect l="0" t="0" r="r" b="b"/>
                    <a:pathLst>
                      <a:path w="211" h="88">
                        <a:moveTo>
                          <a:pt x="10" y="34"/>
                        </a:moveTo>
                        <a:cubicBezTo>
                          <a:pt x="6" y="36"/>
                          <a:pt x="0" y="43"/>
                          <a:pt x="5" y="47"/>
                        </a:cubicBezTo>
                        <a:lnTo>
                          <a:pt x="72" y="86"/>
                        </a:lnTo>
                        <a:cubicBezTo>
                          <a:pt x="74" y="88"/>
                          <a:pt x="75" y="88"/>
                          <a:pt x="78" y="86"/>
                        </a:cubicBezTo>
                        <a:cubicBezTo>
                          <a:pt x="117" y="53"/>
                          <a:pt x="171" y="62"/>
                          <a:pt x="199" y="72"/>
                        </a:cubicBezTo>
                        <a:cubicBezTo>
                          <a:pt x="211" y="76"/>
                          <a:pt x="191" y="50"/>
                          <a:pt x="173" y="38"/>
                        </a:cubicBezTo>
                        <a:cubicBezTo>
                          <a:pt x="125" y="6"/>
                          <a:pt x="50" y="0"/>
                          <a:pt x="10" y="34"/>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264" name="Group 263">
                  <a:extLst>
                    <a:ext uri="{FF2B5EF4-FFF2-40B4-BE49-F238E27FC236}">
                      <a16:creationId xmlns:a16="http://schemas.microsoft.com/office/drawing/2014/main" id="{89000528-4F42-7B9B-3626-ECF1AE3364DA}"/>
                    </a:ext>
                  </a:extLst>
                </p:cNvPr>
                <p:cNvGrpSpPr/>
                <p:nvPr/>
              </p:nvGrpSpPr>
              <p:grpSpPr>
                <a:xfrm>
                  <a:off x="6332538" y="3625851"/>
                  <a:ext cx="1909763" cy="1147762"/>
                  <a:chOff x="6332538" y="3625851"/>
                  <a:chExt cx="1909763" cy="1147762"/>
                </a:xfrm>
              </p:grpSpPr>
              <p:sp>
                <p:nvSpPr>
                  <p:cNvPr id="281" name="Freeform 120">
                    <a:extLst>
                      <a:ext uri="{FF2B5EF4-FFF2-40B4-BE49-F238E27FC236}">
                        <a16:creationId xmlns:a16="http://schemas.microsoft.com/office/drawing/2014/main" id="{9D6C582B-0D46-0EC1-13C4-F9BCFEFC2719}"/>
                      </a:ext>
                    </a:extLst>
                  </p:cNvPr>
                  <p:cNvSpPr>
                    <a:spLocks/>
                  </p:cNvSpPr>
                  <p:nvPr/>
                </p:nvSpPr>
                <p:spPr bwMode="auto">
                  <a:xfrm>
                    <a:off x="6332538" y="3640138"/>
                    <a:ext cx="1909763" cy="1133475"/>
                  </a:xfrm>
                  <a:custGeom>
                    <a:avLst/>
                    <a:gdLst>
                      <a:gd name="T0" fmla="*/ 3240 w 3265"/>
                      <a:gd name="T1" fmla="*/ 1400 h 1889"/>
                      <a:gd name="T2" fmla="*/ 3239 w 3265"/>
                      <a:gd name="T3" fmla="*/ 1403 h 1889"/>
                      <a:gd name="T4" fmla="*/ 820 w 3265"/>
                      <a:gd name="T5" fmla="*/ 15 h 1889"/>
                      <a:gd name="T6" fmla="*/ 729 w 3265"/>
                      <a:gd name="T7" fmla="*/ 15 h 1889"/>
                      <a:gd name="T8" fmla="*/ 27 w 3265"/>
                      <a:gd name="T9" fmla="*/ 425 h 1889"/>
                      <a:gd name="T10" fmla="*/ 26 w 3265"/>
                      <a:gd name="T11" fmla="*/ 412 h 1889"/>
                      <a:gd name="T12" fmla="*/ 0 w 3265"/>
                      <a:gd name="T13" fmla="*/ 432 h 1889"/>
                      <a:gd name="T14" fmla="*/ 0 w 3265"/>
                      <a:gd name="T15" fmla="*/ 456 h 1889"/>
                      <a:gd name="T16" fmla="*/ 19 w 3265"/>
                      <a:gd name="T17" fmla="*/ 482 h 1889"/>
                      <a:gd name="T18" fmla="*/ 2445 w 3265"/>
                      <a:gd name="T19" fmla="*/ 1875 h 1889"/>
                      <a:gd name="T20" fmla="*/ 2536 w 3265"/>
                      <a:gd name="T21" fmla="*/ 1875 h 1889"/>
                      <a:gd name="T22" fmla="*/ 3247 w 3265"/>
                      <a:gd name="T23" fmla="*/ 1460 h 1889"/>
                      <a:gd name="T24" fmla="*/ 3265 w 3265"/>
                      <a:gd name="T25" fmla="*/ 1434 h 1889"/>
                      <a:gd name="T26" fmla="*/ 3265 w 3265"/>
                      <a:gd name="T27" fmla="*/ 1410 h 1889"/>
                      <a:gd name="T28" fmla="*/ 3240 w 3265"/>
                      <a:gd name="T29" fmla="*/ 1400 h 1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265" h="1889">
                        <a:moveTo>
                          <a:pt x="3240" y="1400"/>
                        </a:moveTo>
                        <a:lnTo>
                          <a:pt x="3239" y="1403"/>
                        </a:lnTo>
                        <a:lnTo>
                          <a:pt x="820" y="15"/>
                        </a:lnTo>
                        <a:cubicBezTo>
                          <a:pt x="795" y="0"/>
                          <a:pt x="754" y="0"/>
                          <a:pt x="729" y="15"/>
                        </a:cubicBezTo>
                        <a:lnTo>
                          <a:pt x="27" y="425"/>
                        </a:lnTo>
                        <a:lnTo>
                          <a:pt x="26" y="412"/>
                        </a:lnTo>
                        <a:lnTo>
                          <a:pt x="0" y="432"/>
                        </a:lnTo>
                        <a:lnTo>
                          <a:pt x="0" y="456"/>
                        </a:lnTo>
                        <a:cubicBezTo>
                          <a:pt x="0" y="465"/>
                          <a:pt x="6" y="475"/>
                          <a:pt x="19" y="482"/>
                        </a:cubicBezTo>
                        <a:lnTo>
                          <a:pt x="2445" y="1875"/>
                        </a:lnTo>
                        <a:cubicBezTo>
                          <a:pt x="2470" y="1889"/>
                          <a:pt x="2511" y="1889"/>
                          <a:pt x="2536" y="1875"/>
                        </a:cubicBezTo>
                        <a:lnTo>
                          <a:pt x="3247" y="1460"/>
                        </a:lnTo>
                        <a:cubicBezTo>
                          <a:pt x="3259" y="1453"/>
                          <a:pt x="3265" y="1443"/>
                          <a:pt x="3265" y="1434"/>
                        </a:cubicBezTo>
                        <a:lnTo>
                          <a:pt x="3265" y="1410"/>
                        </a:lnTo>
                        <a:lnTo>
                          <a:pt x="3240" y="1400"/>
                        </a:ln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2" name="Freeform 121">
                    <a:extLst>
                      <a:ext uri="{FF2B5EF4-FFF2-40B4-BE49-F238E27FC236}">
                        <a16:creationId xmlns:a16="http://schemas.microsoft.com/office/drawing/2014/main" id="{7802DF3F-C07C-8DCC-94BA-123F01C62E9A}"/>
                      </a:ext>
                    </a:extLst>
                  </p:cNvPr>
                  <p:cNvSpPr>
                    <a:spLocks/>
                  </p:cNvSpPr>
                  <p:nvPr/>
                </p:nvSpPr>
                <p:spPr bwMode="auto">
                  <a:xfrm>
                    <a:off x="6332538" y="3625851"/>
                    <a:ext cx="1909763" cy="1133475"/>
                  </a:xfrm>
                  <a:custGeom>
                    <a:avLst/>
                    <a:gdLst>
                      <a:gd name="T0" fmla="*/ 2536 w 3265"/>
                      <a:gd name="T1" fmla="*/ 1875 h 1889"/>
                      <a:gd name="T2" fmla="*/ 2445 w 3265"/>
                      <a:gd name="T3" fmla="*/ 1875 h 1889"/>
                      <a:gd name="T4" fmla="*/ 19 w 3265"/>
                      <a:gd name="T5" fmla="*/ 482 h 1889"/>
                      <a:gd name="T6" fmla="*/ 0 w 3265"/>
                      <a:gd name="T7" fmla="*/ 456 h 1889"/>
                      <a:gd name="T8" fmla="*/ 19 w 3265"/>
                      <a:gd name="T9" fmla="*/ 430 h 1889"/>
                      <a:gd name="T10" fmla="*/ 729 w 3265"/>
                      <a:gd name="T11" fmla="*/ 15 h 1889"/>
                      <a:gd name="T12" fmla="*/ 820 w 3265"/>
                      <a:gd name="T13" fmla="*/ 15 h 1889"/>
                      <a:gd name="T14" fmla="*/ 3247 w 3265"/>
                      <a:gd name="T15" fmla="*/ 1407 h 1889"/>
                      <a:gd name="T16" fmla="*/ 3265 w 3265"/>
                      <a:gd name="T17" fmla="*/ 1429 h 1889"/>
                      <a:gd name="T18" fmla="*/ 3265 w 3265"/>
                      <a:gd name="T19" fmla="*/ 1434 h 1889"/>
                      <a:gd name="T20" fmla="*/ 3247 w 3265"/>
                      <a:gd name="T21" fmla="*/ 1460 h 1889"/>
                      <a:gd name="T22" fmla="*/ 2536 w 3265"/>
                      <a:gd name="T23" fmla="*/ 1875 h 18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265" h="1889">
                        <a:moveTo>
                          <a:pt x="2536" y="1875"/>
                        </a:moveTo>
                        <a:cubicBezTo>
                          <a:pt x="2511" y="1889"/>
                          <a:pt x="2470" y="1889"/>
                          <a:pt x="2445" y="1875"/>
                        </a:cubicBezTo>
                        <a:lnTo>
                          <a:pt x="19" y="482"/>
                        </a:lnTo>
                        <a:cubicBezTo>
                          <a:pt x="6" y="475"/>
                          <a:pt x="0" y="465"/>
                          <a:pt x="0" y="456"/>
                        </a:cubicBezTo>
                        <a:cubicBezTo>
                          <a:pt x="0" y="446"/>
                          <a:pt x="6" y="437"/>
                          <a:pt x="19" y="430"/>
                        </a:cubicBezTo>
                        <a:lnTo>
                          <a:pt x="729" y="15"/>
                        </a:lnTo>
                        <a:cubicBezTo>
                          <a:pt x="754" y="0"/>
                          <a:pt x="795" y="0"/>
                          <a:pt x="820" y="15"/>
                        </a:cubicBezTo>
                        <a:lnTo>
                          <a:pt x="3247" y="1407"/>
                        </a:lnTo>
                        <a:cubicBezTo>
                          <a:pt x="3257" y="1413"/>
                          <a:pt x="3263" y="1421"/>
                          <a:pt x="3265" y="1429"/>
                        </a:cubicBezTo>
                        <a:cubicBezTo>
                          <a:pt x="3265" y="1431"/>
                          <a:pt x="3265" y="1432"/>
                          <a:pt x="3265" y="1434"/>
                        </a:cubicBezTo>
                        <a:cubicBezTo>
                          <a:pt x="3265" y="1443"/>
                          <a:pt x="3259" y="1453"/>
                          <a:pt x="3247" y="1460"/>
                        </a:cubicBezTo>
                        <a:lnTo>
                          <a:pt x="2536" y="1875"/>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3" name="Freeform 122">
                    <a:extLst>
                      <a:ext uri="{FF2B5EF4-FFF2-40B4-BE49-F238E27FC236}">
                        <a16:creationId xmlns:a16="http://schemas.microsoft.com/office/drawing/2014/main" id="{FDCE2A17-50F7-5E66-3955-33F152342631}"/>
                      </a:ext>
                    </a:extLst>
                  </p:cNvPr>
                  <p:cNvSpPr>
                    <a:spLocks/>
                  </p:cNvSpPr>
                  <p:nvPr/>
                </p:nvSpPr>
                <p:spPr bwMode="auto">
                  <a:xfrm>
                    <a:off x="8113713" y="4438651"/>
                    <a:ext cx="28575" cy="15875"/>
                  </a:xfrm>
                  <a:custGeom>
                    <a:avLst/>
                    <a:gdLst>
                      <a:gd name="T0" fmla="*/ 41 w 50"/>
                      <a:gd name="T1" fmla="*/ 23 h 28"/>
                      <a:gd name="T2" fmla="*/ 9 w 50"/>
                      <a:gd name="T3" fmla="*/ 23 h 28"/>
                      <a:gd name="T4" fmla="*/ 9 w 50"/>
                      <a:gd name="T5" fmla="*/ 5 h 28"/>
                      <a:gd name="T6" fmla="*/ 41 w 50"/>
                      <a:gd name="T7" fmla="*/ 5 h 28"/>
                      <a:gd name="T8" fmla="*/ 41 w 50"/>
                      <a:gd name="T9" fmla="*/ 23 h 28"/>
                    </a:gdLst>
                    <a:ahLst/>
                    <a:cxnLst>
                      <a:cxn ang="0">
                        <a:pos x="T0" y="T1"/>
                      </a:cxn>
                      <a:cxn ang="0">
                        <a:pos x="T2" y="T3"/>
                      </a:cxn>
                      <a:cxn ang="0">
                        <a:pos x="T4" y="T5"/>
                      </a:cxn>
                      <a:cxn ang="0">
                        <a:pos x="T6" y="T7"/>
                      </a:cxn>
                      <a:cxn ang="0">
                        <a:pos x="T8" y="T9"/>
                      </a:cxn>
                    </a:cxnLst>
                    <a:rect l="0" t="0" r="r" b="b"/>
                    <a:pathLst>
                      <a:path w="50" h="28">
                        <a:moveTo>
                          <a:pt x="41" y="23"/>
                        </a:moveTo>
                        <a:cubicBezTo>
                          <a:pt x="32" y="28"/>
                          <a:pt x="18" y="28"/>
                          <a:pt x="9" y="23"/>
                        </a:cubicBezTo>
                        <a:cubicBezTo>
                          <a:pt x="0" y="18"/>
                          <a:pt x="0" y="10"/>
                          <a:pt x="9" y="5"/>
                        </a:cubicBezTo>
                        <a:cubicBezTo>
                          <a:pt x="18" y="0"/>
                          <a:pt x="32" y="0"/>
                          <a:pt x="41" y="5"/>
                        </a:cubicBezTo>
                        <a:cubicBezTo>
                          <a:pt x="50" y="10"/>
                          <a:pt x="50" y="18"/>
                          <a:pt x="41" y="23"/>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4" name="Freeform 123">
                    <a:extLst>
                      <a:ext uri="{FF2B5EF4-FFF2-40B4-BE49-F238E27FC236}">
                        <a16:creationId xmlns:a16="http://schemas.microsoft.com/office/drawing/2014/main" id="{2C7176B2-2C8B-5D0A-A16F-860E9A76ECA3}"/>
                      </a:ext>
                    </a:extLst>
                  </p:cNvPr>
                  <p:cNvSpPr>
                    <a:spLocks/>
                  </p:cNvSpPr>
                  <p:nvPr/>
                </p:nvSpPr>
                <p:spPr bwMode="auto">
                  <a:xfrm>
                    <a:off x="8113713" y="4438651"/>
                    <a:ext cx="28575" cy="17463"/>
                  </a:xfrm>
                  <a:custGeom>
                    <a:avLst/>
                    <a:gdLst>
                      <a:gd name="T0" fmla="*/ 41 w 49"/>
                      <a:gd name="T1" fmla="*/ 23 h 28"/>
                      <a:gd name="T2" fmla="*/ 9 w 49"/>
                      <a:gd name="T3" fmla="*/ 23 h 28"/>
                      <a:gd name="T4" fmla="*/ 9 w 49"/>
                      <a:gd name="T5" fmla="*/ 5 h 28"/>
                      <a:gd name="T6" fmla="*/ 41 w 49"/>
                      <a:gd name="T7" fmla="*/ 5 h 28"/>
                      <a:gd name="T8" fmla="*/ 41 w 49"/>
                      <a:gd name="T9" fmla="*/ 23 h 28"/>
                    </a:gdLst>
                    <a:ahLst/>
                    <a:cxnLst>
                      <a:cxn ang="0">
                        <a:pos x="T0" y="T1"/>
                      </a:cxn>
                      <a:cxn ang="0">
                        <a:pos x="T2" y="T3"/>
                      </a:cxn>
                      <a:cxn ang="0">
                        <a:pos x="T4" y="T5"/>
                      </a:cxn>
                      <a:cxn ang="0">
                        <a:pos x="T6" y="T7"/>
                      </a:cxn>
                      <a:cxn ang="0">
                        <a:pos x="T8" y="T9"/>
                      </a:cxn>
                    </a:cxnLst>
                    <a:rect l="0" t="0" r="r" b="b"/>
                    <a:pathLst>
                      <a:path w="49" h="28">
                        <a:moveTo>
                          <a:pt x="41" y="23"/>
                        </a:moveTo>
                        <a:cubicBezTo>
                          <a:pt x="32" y="28"/>
                          <a:pt x="18" y="28"/>
                          <a:pt x="9" y="23"/>
                        </a:cubicBezTo>
                        <a:cubicBezTo>
                          <a:pt x="0" y="18"/>
                          <a:pt x="0" y="10"/>
                          <a:pt x="9" y="5"/>
                        </a:cubicBezTo>
                        <a:cubicBezTo>
                          <a:pt x="18" y="0"/>
                          <a:pt x="32" y="0"/>
                          <a:pt x="41" y="5"/>
                        </a:cubicBezTo>
                        <a:cubicBezTo>
                          <a:pt x="49" y="10"/>
                          <a:pt x="49" y="18"/>
                          <a:pt x="41" y="2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5" name="Freeform 124">
                    <a:extLst>
                      <a:ext uri="{FF2B5EF4-FFF2-40B4-BE49-F238E27FC236}">
                        <a16:creationId xmlns:a16="http://schemas.microsoft.com/office/drawing/2014/main" id="{B10E16E7-DEBC-D484-2FA9-A0C27583E715}"/>
                      </a:ext>
                    </a:extLst>
                  </p:cNvPr>
                  <p:cNvSpPr>
                    <a:spLocks/>
                  </p:cNvSpPr>
                  <p:nvPr/>
                </p:nvSpPr>
                <p:spPr bwMode="auto">
                  <a:xfrm>
                    <a:off x="8086726" y="4421188"/>
                    <a:ext cx="28575" cy="17463"/>
                  </a:xfrm>
                  <a:custGeom>
                    <a:avLst/>
                    <a:gdLst>
                      <a:gd name="T0" fmla="*/ 40 w 49"/>
                      <a:gd name="T1" fmla="*/ 23 h 28"/>
                      <a:gd name="T2" fmla="*/ 8 w 49"/>
                      <a:gd name="T3" fmla="*/ 23 h 28"/>
                      <a:gd name="T4" fmla="*/ 8 w 49"/>
                      <a:gd name="T5" fmla="*/ 5 h 28"/>
                      <a:gd name="T6" fmla="*/ 40 w 49"/>
                      <a:gd name="T7" fmla="*/ 5 h 28"/>
                      <a:gd name="T8" fmla="*/ 40 w 49"/>
                      <a:gd name="T9" fmla="*/ 23 h 28"/>
                    </a:gdLst>
                    <a:ahLst/>
                    <a:cxnLst>
                      <a:cxn ang="0">
                        <a:pos x="T0" y="T1"/>
                      </a:cxn>
                      <a:cxn ang="0">
                        <a:pos x="T2" y="T3"/>
                      </a:cxn>
                      <a:cxn ang="0">
                        <a:pos x="T4" y="T5"/>
                      </a:cxn>
                      <a:cxn ang="0">
                        <a:pos x="T6" y="T7"/>
                      </a:cxn>
                      <a:cxn ang="0">
                        <a:pos x="T8" y="T9"/>
                      </a:cxn>
                    </a:cxnLst>
                    <a:rect l="0" t="0" r="r" b="b"/>
                    <a:pathLst>
                      <a:path w="49" h="28">
                        <a:moveTo>
                          <a:pt x="40" y="23"/>
                        </a:moveTo>
                        <a:cubicBezTo>
                          <a:pt x="32" y="28"/>
                          <a:pt x="17" y="28"/>
                          <a:pt x="8" y="23"/>
                        </a:cubicBezTo>
                        <a:cubicBezTo>
                          <a:pt x="0" y="18"/>
                          <a:pt x="0" y="10"/>
                          <a:pt x="8" y="5"/>
                        </a:cubicBezTo>
                        <a:cubicBezTo>
                          <a:pt x="17" y="0"/>
                          <a:pt x="32" y="0"/>
                          <a:pt x="40" y="5"/>
                        </a:cubicBezTo>
                        <a:cubicBezTo>
                          <a:pt x="49" y="10"/>
                          <a:pt x="49" y="18"/>
                          <a:pt x="40" y="23"/>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6" name="Freeform 125">
                    <a:extLst>
                      <a:ext uri="{FF2B5EF4-FFF2-40B4-BE49-F238E27FC236}">
                        <a16:creationId xmlns:a16="http://schemas.microsoft.com/office/drawing/2014/main" id="{1AD892CF-8C36-A524-9227-DC336E34D1F9}"/>
                      </a:ext>
                    </a:extLst>
                  </p:cNvPr>
                  <p:cNvSpPr>
                    <a:spLocks/>
                  </p:cNvSpPr>
                  <p:nvPr/>
                </p:nvSpPr>
                <p:spPr bwMode="auto">
                  <a:xfrm>
                    <a:off x="8086726" y="4422776"/>
                    <a:ext cx="28575" cy="15875"/>
                  </a:xfrm>
                  <a:custGeom>
                    <a:avLst/>
                    <a:gdLst>
                      <a:gd name="T0" fmla="*/ 41 w 50"/>
                      <a:gd name="T1" fmla="*/ 23 h 28"/>
                      <a:gd name="T2" fmla="*/ 9 w 50"/>
                      <a:gd name="T3" fmla="*/ 23 h 28"/>
                      <a:gd name="T4" fmla="*/ 9 w 50"/>
                      <a:gd name="T5" fmla="*/ 5 h 28"/>
                      <a:gd name="T6" fmla="*/ 41 w 50"/>
                      <a:gd name="T7" fmla="*/ 5 h 28"/>
                      <a:gd name="T8" fmla="*/ 41 w 50"/>
                      <a:gd name="T9" fmla="*/ 23 h 28"/>
                    </a:gdLst>
                    <a:ahLst/>
                    <a:cxnLst>
                      <a:cxn ang="0">
                        <a:pos x="T0" y="T1"/>
                      </a:cxn>
                      <a:cxn ang="0">
                        <a:pos x="T2" y="T3"/>
                      </a:cxn>
                      <a:cxn ang="0">
                        <a:pos x="T4" y="T5"/>
                      </a:cxn>
                      <a:cxn ang="0">
                        <a:pos x="T6" y="T7"/>
                      </a:cxn>
                      <a:cxn ang="0">
                        <a:pos x="T8" y="T9"/>
                      </a:cxn>
                    </a:cxnLst>
                    <a:rect l="0" t="0" r="r" b="b"/>
                    <a:pathLst>
                      <a:path w="50" h="28">
                        <a:moveTo>
                          <a:pt x="41" y="23"/>
                        </a:moveTo>
                        <a:cubicBezTo>
                          <a:pt x="32" y="28"/>
                          <a:pt x="18" y="28"/>
                          <a:pt x="9" y="23"/>
                        </a:cubicBezTo>
                        <a:cubicBezTo>
                          <a:pt x="0" y="18"/>
                          <a:pt x="0" y="10"/>
                          <a:pt x="9" y="5"/>
                        </a:cubicBezTo>
                        <a:cubicBezTo>
                          <a:pt x="18" y="0"/>
                          <a:pt x="32" y="0"/>
                          <a:pt x="41" y="5"/>
                        </a:cubicBezTo>
                        <a:cubicBezTo>
                          <a:pt x="50" y="10"/>
                          <a:pt x="50" y="18"/>
                          <a:pt x="41" y="2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7" name="Freeform 126">
                    <a:extLst>
                      <a:ext uri="{FF2B5EF4-FFF2-40B4-BE49-F238E27FC236}">
                        <a16:creationId xmlns:a16="http://schemas.microsoft.com/office/drawing/2014/main" id="{62B87693-4C61-FFAE-A38E-8EA54C120256}"/>
                      </a:ext>
                    </a:extLst>
                  </p:cNvPr>
                  <p:cNvSpPr>
                    <a:spLocks/>
                  </p:cNvSpPr>
                  <p:nvPr/>
                </p:nvSpPr>
                <p:spPr bwMode="auto">
                  <a:xfrm>
                    <a:off x="8058151" y="4403726"/>
                    <a:ext cx="28575" cy="17463"/>
                  </a:xfrm>
                  <a:custGeom>
                    <a:avLst/>
                    <a:gdLst>
                      <a:gd name="T0" fmla="*/ 41 w 49"/>
                      <a:gd name="T1" fmla="*/ 24 h 29"/>
                      <a:gd name="T2" fmla="*/ 9 w 49"/>
                      <a:gd name="T3" fmla="*/ 24 h 29"/>
                      <a:gd name="T4" fmla="*/ 9 w 49"/>
                      <a:gd name="T5" fmla="*/ 6 h 29"/>
                      <a:gd name="T6" fmla="*/ 41 w 49"/>
                      <a:gd name="T7" fmla="*/ 6 h 29"/>
                      <a:gd name="T8" fmla="*/ 41 w 49"/>
                      <a:gd name="T9" fmla="*/ 24 h 29"/>
                    </a:gdLst>
                    <a:ahLst/>
                    <a:cxnLst>
                      <a:cxn ang="0">
                        <a:pos x="T0" y="T1"/>
                      </a:cxn>
                      <a:cxn ang="0">
                        <a:pos x="T2" y="T3"/>
                      </a:cxn>
                      <a:cxn ang="0">
                        <a:pos x="T4" y="T5"/>
                      </a:cxn>
                      <a:cxn ang="0">
                        <a:pos x="T6" y="T7"/>
                      </a:cxn>
                      <a:cxn ang="0">
                        <a:pos x="T8" y="T9"/>
                      </a:cxn>
                    </a:cxnLst>
                    <a:rect l="0" t="0" r="r" b="b"/>
                    <a:pathLst>
                      <a:path w="49" h="29">
                        <a:moveTo>
                          <a:pt x="41" y="24"/>
                        </a:moveTo>
                        <a:cubicBezTo>
                          <a:pt x="32" y="29"/>
                          <a:pt x="18" y="29"/>
                          <a:pt x="9" y="24"/>
                        </a:cubicBezTo>
                        <a:cubicBezTo>
                          <a:pt x="0" y="19"/>
                          <a:pt x="0" y="11"/>
                          <a:pt x="9" y="6"/>
                        </a:cubicBezTo>
                        <a:cubicBezTo>
                          <a:pt x="18" y="0"/>
                          <a:pt x="32" y="0"/>
                          <a:pt x="41" y="6"/>
                        </a:cubicBezTo>
                        <a:cubicBezTo>
                          <a:pt x="49" y="11"/>
                          <a:pt x="49" y="19"/>
                          <a:pt x="41" y="24"/>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8" name="Freeform 127">
                    <a:extLst>
                      <a:ext uri="{FF2B5EF4-FFF2-40B4-BE49-F238E27FC236}">
                        <a16:creationId xmlns:a16="http://schemas.microsoft.com/office/drawing/2014/main" id="{1AD06957-BA78-9F5D-5469-AADB8343D7DA}"/>
                      </a:ext>
                    </a:extLst>
                  </p:cNvPr>
                  <p:cNvSpPr>
                    <a:spLocks/>
                  </p:cNvSpPr>
                  <p:nvPr/>
                </p:nvSpPr>
                <p:spPr bwMode="auto">
                  <a:xfrm>
                    <a:off x="8058151" y="4405313"/>
                    <a:ext cx="28575" cy="17463"/>
                  </a:xfrm>
                  <a:custGeom>
                    <a:avLst/>
                    <a:gdLst>
                      <a:gd name="T0" fmla="*/ 40 w 49"/>
                      <a:gd name="T1" fmla="*/ 23 h 28"/>
                      <a:gd name="T2" fmla="*/ 8 w 49"/>
                      <a:gd name="T3" fmla="*/ 23 h 28"/>
                      <a:gd name="T4" fmla="*/ 8 w 49"/>
                      <a:gd name="T5" fmla="*/ 5 h 28"/>
                      <a:gd name="T6" fmla="*/ 40 w 49"/>
                      <a:gd name="T7" fmla="*/ 5 h 28"/>
                      <a:gd name="T8" fmla="*/ 40 w 49"/>
                      <a:gd name="T9" fmla="*/ 23 h 28"/>
                    </a:gdLst>
                    <a:ahLst/>
                    <a:cxnLst>
                      <a:cxn ang="0">
                        <a:pos x="T0" y="T1"/>
                      </a:cxn>
                      <a:cxn ang="0">
                        <a:pos x="T2" y="T3"/>
                      </a:cxn>
                      <a:cxn ang="0">
                        <a:pos x="T4" y="T5"/>
                      </a:cxn>
                      <a:cxn ang="0">
                        <a:pos x="T6" y="T7"/>
                      </a:cxn>
                      <a:cxn ang="0">
                        <a:pos x="T8" y="T9"/>
                      </a:cxn>
                    </a:cxnLst>
                    <a:rect l="0" t="0" r="r" b="b"/>
                    <a:pathLst>
                      <a:path w="49" h="28">
                        <a:moveTo>
                          <a:pt x="40" y="23"/>
                        </a:moveTo>
                        <a:cubicBezTo>
                          <a:pt x="31" y="28"/>
                          <a:pt x="17" y="28"/>
                          <a:pt x="8" y="23"/>
                        </a:cubicBezTo>
                        <a:cubicBezTo>
                          <a:pt x="0" y="18"/>
                          <a:pt x="0" y="10"/>
                          <a:pt x="8" y="5"/>
                        </a:cubicBezTo>
                        <a:cubicBezTo>
                          <a:pt x="17" y="0"/>
                          <a:pt x="31" y="0"/>
                          <a:pt x="40" y="5"/>
                        </a:cubicBezTo>
                        <a:cubicBezTo>
                          <a:pt x="49" y="10"/>
                          <a:pt x="49" y="18"/>
                          <a:pt x="40" y="2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9" name="Freeform 128">
                    <a:extLst>
                      <a:ext uri="{FF2B5EF4-FFF2-40B4-BE49-F238E27FC236}">
                        <a16:creationId xmlns:a16="http://schemas.microsoft.com/office/drawing/2014/main" id="{9DBB8626-10A0-EC86-F98B-77B30F8A166C}"/>
                      </a:ext>
                    </a:extLst>
                  </p:cNvPr>
                  <p:cNvSpPr>
                    <a:spLocks/>
                  </p:cNvSpPr>
                  <p:nvPr/>
                </p:nvSpPr>
                <p:spPr bwMode="auto">
                  <a:xfrm>
                    <a:off x="6761163" y="3705226"/>
                    <a:ext cx="92075" cy="55563"/>
                  </a:xfrm>
                  <a:custGeom>
                    <a:avLst/>
                    <a:gdLst>
                      <a:gd name="T0" fmla="*/ 109 w 159"/>
                      <a:gd name="T1" fmla="*/ 90 h 92"/>
                      <a:gd name="T2" fmla="*/ 96 w 159"/>
                      <a:gd name="T3" fmla="*/ 90 h 92"/>
                      <a:gd name="T4" fmla="*/ 3 w 159"/>
                      <a:gd name="T5" fmla="*/ 36 h 92"/>
                      <a:gd name="T6" fmla="*/ 3 w 159"/>
                      <a:gd name="T7" fmla="*/ 29 h 92"/>
                      <a:gd name="T8" fmla="*/ 50 w 159"/>
                      <a:gd name="T9" fmla="*/ 2 h 92"/>
                      <a:gd name="T10" fmla="*/ 62 w 159"/>
                      <a:gd name="T11" fmla="*/ 2 h 92"/>
                      <a:gd name="T12" fmla="*/ 155 w 159"/>
                      <a:gd name="T13" fmla="*/ 56 h 92"/>
                      <a:gd name="T14" fmla="*/ 155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5" y="92"/>
                          <a:pt x="100" y="92"/>
                          <a:pt x="96" y="90"/>
                        </a:cubicBezTo>
                        <a:lnTo>
                          <a:pt x="3" y="36"/>
                        </a:lnTo>
                        <a:cubicBezTo>
                          <a:pt x="0" y="34"/>
                          <a:pt x="0" y="31"/>
                          <a:pt x="3" y="29"/>
                        </a:cubicBezTo>
                        <a:lnTo>
                          <a:pt x="50" y="2"/>
                        </a:lnTo>
                        <a:cubicBezTo>
                          <a:pt x="53" y="0"/>
                          <a:pt x="59" y="0"/>
                          <a:pt x="62" y="2"/>
                        </a:cubicBezTo>
                        <a:lnTo>
                          <a:pt x="155" y="56"/>
                        </a:lnTo>
                        <a:cubicBezTo>
                          <a:pt x="159" y="58"/>
                          <a:pt x="159" y="61"/>
                          <a:pt x="155"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0" name="Freeform 129">
                    <a:extLst>
                      <a:ext uri="{FF2B5EF4-FFF2-40B4-BE49-F238E27FC236}">
                        <a16:creationId xmlns:a16="http://schemas.microsoft.com/office/drawing/2014/main" id="{21967DB3-2F6E-8C57-B5FB-7571CFC865ED}"/>
                      </a:ext>
                    </a:extLst>
                  </p:cNvPr>
                  <p:cNvSpPr>
                    <a:spLocks/>
                  </p:cNvSpPr>
                  <p:nvPr/>
                </p:nvSpPr>
                <p:spPr bwMode="auto">
                  <a:xfrm>
                    <a:off x="6835776" y="3749676"/>
                    <a:ext cx="93663" cy="55563"/>
                  </a:xfrm>
                  <a:custGeom>
                    <a:avLst/>
                    <a:gdLst>
                      <a:gd name="T0" fmla="*/ 109 w 159"/>
                      <a:gd name="T1" fmla="*/ 90 h 92"/>
                      <a:gd name="T2" fmla="*/ 96 w 159"/>
                      <a:gd name="T3" fmla="*/ 90 h 92"/>
                      <a:gd name="T4" fmla="*/ 3 w 159"/>
                      <a:gd name="T5" fmla="*/ 37 h 92"/>
                      <a:gd name="T6" fmla="*/ 3 w 159"/>
                      <a:gd name="T7" fmla="*/ 29 h 92"/>
                      <a:gd name="T8" fmla="*/ 50 w 159"/>
                      <a:gd name="T9" fmla="*/ 2 h 92"/>
                      <a:gd name="T10" fmla="*/ 62 w 159"/>
                      <a:gd name="T11" fmla="*/ 2 h 92"/>
                      <a:gd name="T12" fmla="*/ 155 w 159"/>
                      <a:gd name="T13" fmla="*/ 56 h 92"/>
                      <a:gd name="T14" fmla="*/ 155 w 159"/>
                      <a:gd name="T15" fmla="*/ 64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5" y="92"/>
                          <a:pt x="100" y="92"/>
                          <a:pt x="96" y="90"/>
                        </a:cubicBezTo>
                        <a:lnTo>
                          <a:pt x="3" y="37"/>
                        </a:lnTo>
                        <a:cubicBezTo>
                          <a:pt x="0" y="35"/>
                          <a:pt x="0" y="31"/>
                          <a:pt x="3" y="29"/>
                        </a:cubicBezTo>
                        <a:lnTo>
                          <a:pt x="50" y="2"/>
                        </a:lnTo>
                        <a:cubicBezTo>
                          <a:pt x="53" y="0"/>
                          <a:pt x="59" y="0"/>
                          <a:pt x="62" y="2"/>
                        </a:cubicBezTo>
                        <a:lnTo>
                          <a:pt x="155" y="56"/>
                        </a:lnTo>
                        <a:cubicBezTo>
                          <a:pt x="159" y="58"/>
                          <a:pt x="159" y="62"/>
                          <a:pt x="155" y="64"/>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1" name="Freeform 130">
                    <a:extLst>
                      <a:ext uri="{FF2B5EF4-FFF2-40B4-BE49-F238E27FC236}">
                        <a16:creationId xmlns:a16="http://schemas.microsoft.com/office/drawing/2014/main" id="{76E873C6-1324-DF81-3A22-B4D823DFCE72}"/>
                      </a:ext>
                    </a:extLst>
                  </p:cNvPr>
                  <p:cNvSpPr>
                    <a:spLocks/>
                  </p:cNvSpPr>
                  <p:nvPr/>
                </p:nvSpPr>
                <p:spPr bwMode="auto">
                  <a:xfrm>
                    <a:off x="6911976" y="3795713"/>
                    <a:ext cx="92075" cy="55563"/>
                  </a:xfrm>
                  <a:custGeom>
                    <a:avLst/>
                    <a:gdLst>
                      <a:gd name="T0" fmla="*/ 109 w 159"/>
                      <a:gd name="T1" fmla="*/ 90 h 92"/>
                      <a:gd name="T2" fmla="*/ 96 w 159"/>
                      <a:gd name="T3" fmla="*/ 90 h 92"/>
                      <a:gd name="T4" fmla="*/ 3 w 159"/>
                      <a:gd name="T5" fmla="*/ 36 h 92"/>
                      <a:gd name="T6" fmla="*/ 3 w 159"/>
                      <a:gd name="T7" fmla="*/ 29 h 92"/>
                      <a:gd name="T8" fmla="*/ 50 w 159"/>
                      <a:gd name="T9" fmla="*/ 2 h 92"/>
                      <a:gd name="T10" fmla="*/ 62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5" y="92"/>
                          <a:pt x="100" y="92"/>
                          <a:pt x="96" y="90"/>
                        </a:cubicBezTo>
                        <a:lnTo>
                          <a:pt x="3" y="36"/>
                        </a:lnTo>
                        <a:cubicBezTo>
                          <a:pt x="0" y="34"/>
                          <a:pt x="0" y="31"/>
                          <a:pt x="3" y="29"/>
                        </a:cubicBezTo>
                        <a:lnTo>
                          <a:pt x="50" y="2"/>
                        </a:lnTo>
                        <a:cubicBezTo>
                          <a:pt x="53" y="0"/>
                          <a:pt x="59" y="0"/>
                          <a:pt x="62"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2" name="Freeform 131">
                    <a:extLst>
                      <a:ext uri="{FF2B5EF4-FFF2-40B4-BE49-F238E27FC236}">
                        <a16:creationId xmlns:a16="http://schemas.microsoft.com/office/drawing/2014/main" id="{DC457B71-71F7-B012-5AC9-E670BF8C752E}"/>
                      </a:ext>
                    </a:extLst>
                  </p:cNvPr>
                  <p:cNvSpPr>
                    <a:spLocks/>
                  </p:cNvSpPr>
                  <p:nvPr/>
                </p:nvSpPr>
                <p:spPr bwMode="auto">
                  <a:xfrm>
                    <a:off x="6986588" y="3840163"/>
                    <a:ext cx="93663" cy="55563"/>
                  </a:xfrm>
                  <a:custGeom>
                    <a:avLst/>
                    <a:gdLst>
                      <a:gd name="T0" fmla="*/ 109 w 159"/>
                      <a:gd name="T1" fmla="*/ 90 h 92"/>
                      <a:gd name="T2" fmla="*/ 96 w 159"/>
                      <a:gd name="T3" fmla="*/ 90 h 92"/>
                      <a:gd name="T4" fmla="*/ 3 w 159"/>
                      <a:gd name="T5" fmla="*/ 37 h 92"/>
                      <a:gd name="T6" fmla="*/ 3 w 159"/>
                      <a:gd name="T7" fmla="*/ 29 h 92"/>
                      <a:gd name="T8" fmla="*/ 50 w 159"/>
                      <a:gd name="T9" fmla="*/ 2 h 92"/>
                      <a:gd name="T10" fmla="*/ 62 w 159"/>
                      <a:gd name="T11" fmla="*/ 2 h 92"/>
                      <a:gd name="T12" fmla="*/ 156 w 159"/>
                      <a:gd name="T13" fmla="*/ 56 h 92"/>
                      <a:gd name="T14" fmla="*/ 156 w 159"/>
                      <a:gd name="T15" fmla="*/ 64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6" y="90"/>
                        </a:cubicBezTo>
                        <a:lnTo>
                          <a:pt x="3" y="37"/>
                        </a:lnTo>
                        <a:cubicBezTo>
                          <a:pt x="0" y="35"/>
                          <a:pt x="0" y="31"/>
                          <a:pt x="3" y="29"/>
                        </a:cubicBezTo>
                        <a:lnTo>
                          <a:pt x="50" y="2"/>
                        </a:lnTo>
                        <a:cubicBezTo>
                          <a:pt x="53" y="0"/>
                          <a:pt x="59" y="0"/>
                          <a:pt x="62" y="2"/>
                        </a:cubicBezTo>
                        <a:lnTo>
                          <a:pt x="156" y="56"/>
                        </a:lnTo>
                        <a:cubicBezTo>
                          <a:pt x="159" y="58"/>
                          <a:pt x="159" y="62"/>
                          <a:pt x="156" y="64"/>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3" name="Freeform 132">
                    <a:extLst>
                      <a:ext uri="{FF2B5EF4-FFF2-40B4-BE49-F238E27FC236}">
                        <a16:creationId xmlns:a16="http://schemas.microsoft.com/office/drawing/2014/main" id="{F5370188-0A8F-A641-A562-42B598588C57}"/>
                      </a:ext>
                    </a:extLst>
                  </p:cNvPr>
                  <p:cNvSpPr>
                    <a:spLocks/>
                  </p:cNvSpPr>
                  <p:nvPr/>
                </p:nvSpPr>
                <p:spPr bwMode="auto">
                  <a:xfrm>
                    <a:off x="7062788" y="3884613"/>
                    <a:ext cx="93663" cy="55563"/>
                  </a:xfrm>
                  <a:custGeom>
                    <a:avLst/>
                    <a:gdLst>
                      <a:gd name="T0" fmla="*/ 109 w 159"/>
                      <a:gd name="T1" fmla="*/ 90 h 92"/>
                      <a:gd name="T2" fmla="*/ 96 w 159"/>
                      <a:gd name="T3" fmla="*/ 90 h 92"/>
                      <a:gd name="T4" fmla="*/ 3 w 159"/>
                      <a:gd name="T5" fmla="*/ 36 h 92"/>
                      <a:gd name="T6" fmla="*/ 3 w 159"/>
                      <a:gd name="T7" fmla="*/ 29 h 92"/>
                      <a:gd name="T8" fmla="*/ 50 w 159"/>
                      <a:gd name="T9" fmla="*/ 2 h 92"/>
                      <a:gd name="T10" fmla="*/ 63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6" y="90"/>
                        </a:cubicBezTo>
                        <a:lnTo>
                          <a:pt x="3" y="36"/>
                        </a:lnTo>
                        <a:cubicBezTo>
                          <a:pt x="0" y="34"/>
                          <a:pt x="0" y="31"/>
                          <a:pt x="3" y="29"/>
                        </a:cubicBezTo>
                        <a:lnTo>
                          <a:pt x="50" y="2"/>
                        </a:lnTo>
                        <a:cubicBezTo>
                          <a:pt x="53" y="0"/>
                          <a:pt x="59" y="0"/>
                          <a:pt x="63"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4" name="Freeform 133">
                    <a:extLst>
                      <a:ext uri="{FF2B5EF4-FFF2-40B4-BE49-F238E27FC236}">
                        <a16:creationId xmlns:a16="http://schemas.microsoft.com/office/drawing/2014/main" id="{EE009CB4-E430-0BB0-802B-400AB319BD2E}"/>
                      </a:ext>
                    </a:extLst>
                  </p:cNvPr>
                  <p:cNvSpPr>
                    <a:spLocks/>
                  </p:cNvSpPr>
                  <p:nvPr/>
                </p:nvSpPr>
                <p:spPr bwMode="auto">
                  <a:xfrm>
                    <a:off x="7137401" y="3929063"/>
                    <a:ext cx="93663" cy="55563"/>
                  </a:xfrm>
                  <a:custGeom>
                    <a:avLst/>
                    <a:gdLst>
                      <a:gd name="T0" fmla="*/ 109 w 159"/>
                      <a:gd name="T1" fmla="*/ 90 h 92"/>
                      <a:gd name="T2" fmla="*/ 96 w 159"/>
                      <a:gd name="T3" fmla="*/ 90 h 92"/>
                      <a:gd name="T4" fmla="*/ 3 w 159"/>
                      <a:gd name="T5" fmla="*/ 37 h 92"/>
                      <a:gd name="T6" fmla="*/ 3 w 159"/>
                      <a:gd name="T7" fmla="*/ 29 h 92"/>
                      <a:gd name="T8" fmla="*/ 50 w 159"/>
                      <a:gd name="T9" fmla="*/ 2 h 92"/>
                      <a:gd name="T10" fmla="*/ 63 w 159"/>
                      <a:gd name="T11" fmla="*/ 2 h 92"/>
                      <a:gd name="T12" fmla="*/ 156 w 159"/>
                      <a:gd name="T13" fmla="*/ 56 h 92"/>
                      <a:gd name="T14" fmla="*/ 156 w 159"/>
                      <a:gd name="T15" fmla="*/ 64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6" y="90"/>
                        </a:cubicBezTo>
                        <a:lnTo>
                          <a:pt x="3" y="37"/>
                        </a:lnTo>
                        <a:cubicBezTo>
                          <a:pt x="0" y="35"/>
                          <a:pt x="0" y="31"/>
                          <a:pt x="3" y="29"/>
                        </a:cubicBezTo>
                        <a:lnTo>
                          <a:pt x="50" y="2"/>
                        </a:lnTo>
                        <a:cubicBezTo>
                          <a:pt x="53" y="0"/>
                          <a:pt x="59" y="0"/>
                          <a:pt x="63" y="2"/>
                        </a:cubicBezTo>
                        <a:lnTo>
                          <a:pt x="156" y="56"/>
                        </a:lnTo>
                        <a:cubicBezTo>
                          <a:pt x="159" y="58"/>
                          <a:pt x="159" y="62"/>
                          <a:pt x="156" y="64"/>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5" name="Freeform 134">
                    <a:extLst>
                      <a:ext uri="{FF2B5EF4-FFF2-40B4-BE49-F238E27FC236}">
                        <a16:creationId xmlns:a16="http://schemas.microsoft.com/office/drawing/2014/main" id="{54A3811A-3F96-E69A-9F6B-0DA68F47547B}"/>
                      </a:ext>
                    </a:extLst>
                  </p:cNvPr>
                  <p:cNvSpPr>
                    <a:spLocks/>
                  </p:cNvSpPr>
                  <p:nvPr/>
                </p:nvSpPr>
                <p:spPr bwMode="auto">
                  <a:xfrm>
                    <a:off x="7213601" y="3973513"/>
                    <a:ext cx="93663" cy="55563"/>
                  </a:xfrm>
                  <a:custGeom>
                    <a:avLst/>
                    <a:gdLst>
                      <a:gd name="T0" fmla="*/ 109 w 159"/>
                      <a:gd name="T1" fmla="*/ 90 h 92"/>
                      <a:gd name="T2" fmla="*/ 96 w 159"/>
                      <a:gd name="T3" fmla="*/ 90 h 92"/>
                      <a:gd name="T4" fmla="*/ 3 w 159"/>
                      <a:gd name="T5" fmla="*/ 36 h 92"/>
                      <a:gd name="T6" fmla="*/ 3 w 159"/>
                      <a:gd name="T7" fmla="*/ 29 h 92"/>
                      <a:gd name="T8" fmla="*/ 50 w 159"/>
                      <a:gd name="T9" fmla="*/ 2 h 92"/>
                      <a:gd name="T10" fmla="*/ 63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6" y="90"/>
                        </a:cubicBezTo>
                        <a:lnTo>
                          <a:pt x="3" y="36"/>
                        </a:lnTo>
                        <a:cubicBezTo>
                          <a:pt x="0" y="34"/>
                          <a:pt x="0" y="31"/>
                          <a:pt x="3" y="29"/>
                        </a:cubicBezTo>
                        <a:lnTo>
                          <a:pt x="50" y="2"/>
                        </a:lnTo>
                        <a:cubicBezTo>
                          <a:pt x="53" y="0"/>
                          <a:pt x="59" y="0"/>
                          <a:pt x="63"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6" name="Freeform 135">
                    <a:extLst>
                      <a:ext uri="{FF2B5EF4-FFF2-40B4-BE49-F238E27FC236}">
                        <a16:creationId xmlns:a16="http://schemas.microsoft.com/office/drawing/2014/main" id="{7DE45A64-A635-DC89-CE0F-8B827E953275}"/>
                      </a:ext>
                    </a:extLst>
                  </p:cNvPr>
                  <p:cNvSpPr>
                    <a:spLocks/>
                  </p:cNvSpPr>
                  <p:nvPr/>
                </p:nvSpPr>
                <p:spPr bwMode="auto">
                  <a:xfrm>
                    <a:off x="7289801" y="4017963"/>
                    <a:ext cx="92075" cy="55563"/>
                  </a:xfrm>
                  <a:custGeom>
                    <a:avLst/>
                    <a:gdLst>
                      <a:gd name="T0" fmla="*/ 109 w 159"/>
                      <a:gd name="T1" fmla="*/ 90 h 92"/>
                      <a:gd name="T2" fmla="*/ 97 w 159"/>
                      <a:gd name="T3" fmla="*/ 90 h 92"/>
                      <a:gd name="T4" fmla="*/ 3 w 159"/>
                      <a:gd name="T5" fmla="*/ 37 h 92"/>
                      <a:gd name="T6" fmla="*/ 3 w 159"/>
                      <a:gd name="T7" fmla="*/ 29 h 92"/>
                      <a:gd name="T8" fmla="*/ 50 w 159"/>
                      <a:gd name="T9" fmla="*/ 3 h 92"/>
                      <a:gd name="T10" fmla="*/ 63 w 159"/>
                      <a:gd name="T11" fmla="*/ 3 h 92"/>
                      <a:gd name="T12" fmla="*/ 156 w 159"/>
                      <a:gd name="T13" fmla="*/ 56 h 92"/>
                      <a:gd name="T14" fmla="*/ 156 w 159"/>
                      <a:gd name="T15" fmla="*/ 64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7" y="90"/>
                        </a:cubicBezTo>
                        <a:lnTo>
                          <a:pt x="3" y="37"/>
                        </a:lnTo>
                        <a:cubicBezTo>
                          <a:pt x="0" y="35"/>
                          <a:pt x="0" y="31"/>
                          <a:pt x="3" y="29"/>
                        </a:cubicBezTo>
                        <a:lnTo>
                          <a:pt x="50" y="3"/>
                        </a:lnTo>
                        <a:cubicBezTo>
                          <a:pt x="53" y="0"/>
                          <a:pt x="59" y="0"/>
                          <a:pt x="63" y="3"/>
                        </a:cubicBezTo>
                        <a:lnTo>
                          <a:pt x="156" y="56"/>
                        </a:lnTo>
                        <a:cubicBezTo>
                          <a:pt x="159" y="58"/>
                          <a:pt x="159" y="62"/>
                          <a:pt x="156" y="64"/>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7" name="Freeform 136">
                    <a:extLst>
                      <a:ext uri="{FF2B5EF4-FFF2-40B4-BE49-F238E27FC236}">
                        <a16:creationId xmlns:a16="http://schemas.microsoft.com/office/drawing/2014/main" id="{1EEE87A7-3EBB-3C0B-9266-3887CCDA68B6}"/>
                      </a:ext>
                    </a:extLst>
                  </p:cNvPr>
                  <p:cNvSpPr>
                    <a:spLocks/>
                  </p:cNvSpPr>
                  <p:nvPr/>
                </p:nvSpPr>
                <p:spPr bwMode="auto">
                  <a:xfrm>
                    <a:off x="7364413" y="4064001"/>
                    <a:ext cx="93663" cy="53975"/>
                  </a:xfrm>
                  <a:custGeom>
                    <a:avLst/>
                    <a:gdLst>
                      <a:gd name="T0" fmla="*/ 109 w 159"/>
                      <a:gd name="T1" fmla="*/ 90 h 92"/>
                      <a:gd name="T2" fmla="*/ 97 w 159"/>
                      <a:gd name="T3" fmla="*/ 90 h 92"/>
                      <a:gd name="T4" fmla="*/ 3 w 159"/>
                      <a:gd name="T5" fmla="*/ 36 h 92"/>
                      <a:gd name="T6" fmla="*/ 3 w 159"/>
                      <a:gd name="T7" fmla="*/ 29 h 92"/>
                      <a:gd name="T8" fmla="*/ 50 w 159"/>
                      <a:gd name="T9" fmla="*/ 2 h 92"/>
                      <a:gd name="T10" fmla="*/ 63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7" y="90"/>
                        </a:cubicBezTo>
                        <a:lnTo>
                          <a:pt x="3" y="36"/>
                        </a:lnTo>
                        <a:cubicBezTo>
                          <a:pt x="0" y="34"/>
                          <a:pt x="0" y="31"/>
                          <a:pt x="3" y="29"/>
                        </a:cubicBezTo>
                        <a:lnTo>
                          <a:pt x="50" y="2"/>
                        </a:lnTo>
                        <a:cubicBezTo>
                          <a:pt x="53" y="0"/>
                          <a:pt x="59" y="0"/>
                          <a:pt x="63"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8" name="Freeform 137">
                    <a:extLst>
                      <a:ext uri="{FF2B5EF4-FFF2-40B4-BE49-F238E27FC236}">
                        <a16:creationId xmlns:a16="http://schemas.microsoft.com/office/drawing/2014/main" id="{06ED6963-3DEE-6690-0AFB-97726196318F}"/>
                      </a:ext>
                    </a:extLst>
                  </p:cNvPr>
                  <p:cNvSpPr>
                    <a:spLocks/>
                  </p:cNvSpPr>
                  <p:nvPr/>
                </p:nvSpPr>
                <p:spPr bwMode="auto">
                  <a:xfrm>
                    <a:off x="7440613" y="4108451"/>
                    <a:ext cx="92075" cy="53975"/>
                  </a:xfrm>
                  <a:custGeom>
                    <a:avLst/>
                    <a:gdLst>
                      <a:gd name="T0" fmla="*/ 109 w 159"/>
                      <a:gd name="T1" fmla="*/ 90 h 92"/>
                      <a:gd name="T2" fmla="*/ 97 w 159"/>
                      <a:gd name="T3" fmla="*/ 90 h 92"/>
                      <a:gd name="T4" fmla="*/ 3 w 159"/>
                      <a:gd name="T5" fmla="*/ 37 h 92"/>
                      <a:gd name="T6" fmla="*/ 3 w 159"/>
                      <a:gd name="T7" fmla="*/ 29 h 92"/>
                      <a:gd name="T8" fmla="*/ 50 w 159"/>
                      <a:gd name="T9" fmla="*/ 3 h 92"/>
                      <a:gd name="T10" fmla="*/ 63 w 159"/>
                      <a:gd name="T11" fmla="*/ 3 h 92"/>
                      <a:gd name="T12" fmla="*/ 156 w 159"/>
                      <a:gd name="T13" fmla="*/ 56 h 92"/>
                      <a:gd name="T14" fmla="*/ 156 w 159"/>
                      <a:gd name="T15" fmla="*/ 64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7" y="90"/>
                        </a:cubicBezTo>
                        <a:lnTo>
                          <a:pt x="3" y="37"/>
                        </a:lnTo>
                        <a:cubicBezTo>
                          <a:pt x="0" y="35"/>
                          <a:pt x="0" y="31"/>
                          <a:pt x="3" y="29"/>
                        </a:cubicBezTo>
                        <a:lnTo>
                          <a:pt x="50" y="3"/>
                        </a:lnTo>
                        <a:cubicBezTo>
                          <a:pt x="54" y="0"/>
                          <a:pt x="59" y="0"/>
                          <a:pt x="63" y="3"/>
                        </a:cubicBezTo>
                        <a:lnTo>
                          <a:pt x="156" y="56"/>
                        </a:lnTo>
                        <a:cubicBezTo>
                          <a:pt x="159" y="58"/>
                          <a:pt x="159" y="62"/>
                          <a:pt x="156" y="64"/>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9" name="Freeform 138">
                    <a:extLst>
                      <a:ext uri="{FF2B5EF4-FFF2-40B4-BE49-F238E27FC236}">
                        <a16:creationId xmlns:a16="http://schemas.microsoft.com/office/drawing/2014/main" id="{C1D6D546-88C9-1638-B1AB-F08A35C19872}"/>
                      </a:ext>
                    </a:extLst>
                  </p:cNvPr>
                  <p:cNvSpPr>
                    <a:spLocks/>
                  </p:cNvSpPr>
                  <p:nvPr/>
                </p:nvSpPr>
                <p:spPr bwMode="auto">
                  <a:xfrm>
                    <a:off x="7515226" y="4152901"/>
                    <a:ext cx="93663" cy="55563"/>
                  </a:xfrm>
                  <a:custGeom>
                    <a:avLst/>
                    <a:gdLst>
                      <a:gd name="T0" fmla="*/ 109 w 159"/>
                      <a:gd name="T1" fmla="*/ 90 h 92"/>
                      <a:gd name="T2" fmla="*/ 97 w 159"/>
                      <a:gd name="T3" fmla="*/ 90 h 92"/>
                      <a:gd name="T4" fmla="*/ 4 w 159"/>
                      <a:gd name="T5" fmla="*/ 36 h 92"/>
                      <a:gd name="T6" fmla="*/ 4 w 159"/>
                      <a:gd name="T7" fmla="*/ 29 h 92"/>
                      <a:gd name="T8" fmla="*/ 50 w 159"/>
                      <a:gd name="T9" fmla="*/ 2 h 92"/>
                      <a:gd name="T10" fmla="*/ 63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7" y="90"/>
                        </a:cubicBezTo>
                        <a:lnTo>
                          <a:pt x="4" y="36"/>
                        </a:lnTo>
                        <a:cubicBezTo>
                          <a:pt x="0" y="34"/>
                          <a:pt x="0" y="31"/>
                          <a:pt x="4" y="29"/>
                        </a:cubicBezTo>
                        <a:lnTo>
                          <a:pt x="50" y="2"/>
                        </a:lnTo>
                        <a:cubicBezTo>
                          <a:pt x="54" y="0"/>
                          <a:pt x="59" y="0"/>
                          <a:pt x="63"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0" name="Freeform 139">
                    <a:extLst>
                      <a:ext uri="{FF2B5EF4-FFF2-40B4-BE49-F238E27FC236}">
                        <a16:creationId xmlns:a16="http://schemas.microsoft.com/office/drawing/2014/main" id="{B86EED03-71E2-2257-9CD0-D6B9B132F6CF}"/>
                      </a:ext>
                    </a:extLst>
                  </p:cNvPr>
                  <p:cNvSpPr>
                    <a:spLocks/>
                  </p:cNvSpPr>
                  <p:nvPr/>
                </p:nvSpPr>
                <p:spPr bwMode="auto">
                  <a:xfrm>
                    <a:off x="7591426" y="4197351"/>
                    <a:ext cx="92075" cy="55563"/>
                  </a:xfrm>
                  <a:custGeom>
                    <a:avLst/>
                    <a:gdLst>
                      <a:gd name="T0" fmla="*/ 109 w 159"/>
                      <a:gd name="T1" fmla="*/ 89 h 91"/>
                      <a:gd name="T2" fmla="*/ 97 w 159"/>
                      <a:gd name="T3" fmla="*/ 89 h 91"/>
                      <a:gd name="T4" fmla="*/ 4 w 159"/>
                      <a:gd name="T5" fmla="*/ 36 h 91"/>
                      <a:gd name="T6" fmla="*/ 4 w 159"/>
                      <a:gd name="T7" fmla="*/ 28 h 91"/>
                      <a:gd name="T8" fmla="*/ 50 w 159"/>
                      <a:gd name="T9" fmla="*/ 2 h 91"/>
                      <a:gd name="T10" fmla="*/ 63 w 159"/>
                      <a:gd name="T11" fmla="*/ 2 h 91"/>
                      <a:gd name="T12" fmla="*/ 156 w 159"/>
                      <a:gd name="T13" fmla="*/ 55 h 91"/>
                      <a:gd name="T14" fmla="*/ 156 w 159"/>
                      <a:gd name="T15" fmla="*/ 63 h 91"/>
                      <a:gd name="T16" fmla="*/ 109 w 159"/>
                      <a:gd name="T17" fmla="*/ 8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1">
                        <a:moveTo>
                          <a:pt x="109" y="89"/>
                        </a:moveTo>
                        <a:cubicBezTo>
                          <a:pt x="106" y="91"/>
                          <a:pt x="100" y="91"/>
                          <a:pt x="97" y="89"/>
                        </a:cubicBezTo>
                        <a:lnTo>
                          <a:pt x="4" y="36"/>
                        </a:lnTo>
                        <a:cubicBezTo>
                          <a:pt x="0" y="34"/>
                          <a:pt x="0" y="30"/>
                          <a:pt x="4" y="28"/>
                        </a:cubicBezTo>
                        <a:lnTo>
                          <a:pt x="50" y="2"/>
                        </a:lnTo>
                        <a:cubicBezTo>
                          <a:pt x="54" y="0"/>
                          <a:pt x="59" y="0"/>
                          <a:pt x="63" y="2"/>
                        </a:cubicBezTo>
                        <a:lnTo>
                          <a:pt x="156" y="55"/>
                        </a:lnTo>
                        <a:cubicBezTo>
                          <a:pt x="159" y="57"/>
                          <a:pt x="159" y="61"/>
                          <a:pt x="156" y="63"/>
                        </a:cubicBezTo>
                        <a:lnTo>
                          <a:pt x="109" y="8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1" name="Freeform 140">
                    <a:extLst>
                      <a:ext uri="{FF2B5EF4-FFF2-40B4-BE49-F238E27FC236}">
                        <a16:creationId xmlns:a16="http://schemas.microsoft.com/office/drawing/2014/main" id="{881E38DC-7F33-6729-DD17-521BD16B97B9}"/>
                      </a:ext>
                    </a:extLst>
                  </p:cNvPr>
                  <p:cNvSpPr>
                    <a:spLocks/>
                  </p:cNvSpPr>
                  <p:nvPr/>
                </p:nvSpPr>
                <p:spPr bwMode="auto">
                  <a:xfrm>
                    <a:off x="7666038" y="4241801"/>
                    <a:ext cx="93663" cy="55563"/>
                  </a:xfrm>
                  <a:custGeom>
                    <a:avLst/>
                    <a:gdLst>
                      <a:gd name="T0" fmla="*/ 109 w 159"/>
                      <a:gd name="T1" fmla="*/ 90 h 92"/>
                      <a:gd name="T2" fmla="*/ 97 w 159"/>
                      <a:gd name="T3" fmla="*/ 90 h 92"/>
                      <a:gd name="T4" fmla="*/ 4 w 159"/>
                      <a:gd name="T5" fmla="*/ 36 h 92"/>
                      <a:gd name="T6" fmla="*/ 4 w 159"/>
                      <a:gd name="T7" fmla="*/ 29 h 92"/>
                      <a:gd name="T8" fmla="*/ 50 w 159"/>
                      <a:gd name="T9" fmla="*/ 2 h 92"/>
                      <a:gd name="T10" fmla="*/ 63 w 159"/>
                      <a:gd name="T11" fmla="*/ 2 h 92"/>
                      <a:gd name="T12" fmla="*/ 156 w 159"/>
                      <a:gd name="T13" fmla="*/ 56 h 92"/>
                      <a:gd name="T14" fmla="*/ 156 w 159"/>
                      <a:gd name="T15" fmla="*/ 63 h 92"/>
                      <a:gd name="T16" fmla="*/ 109 w 159"/>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2">
                        <a:moveTo>
                          <a:pt x="109" y="90"/>
                        </a:moveTo>
                        <a:cubicBezTo>
                          <a:pt x="106" y="92"/>
                          <a:pt x="100" y="92"/>
                          <a:pt x="97" y="90"/>
                        </a:cubicBezTo>
                        <a:lnTo>
                          <a:pt x="4" y="36"/>
                        </a:lnTo>
                        <a:cubicBezTo>
                          <a:pt x="0" y="34"/>
                          <a:pt x="0" y="31"/>
                          <a:pt x="4" y="29"/>
                        </a:cubicBezTo>
                        <a:lnTo>
                          <a:pt x="50" y="2"/>
                        </a:lnTo>
                        <a:cubicBezTo>
                          <a:pt x="54" y="0"/>
                          <a:pt x="59" y="0"/>
                          <a:pt x="63" y="2"/>
                        </a:cubicBezTo>
                        <a:lnTo>
                          <a:pt x="156" y="56"/>
                        </a:lnTo>
                        <a:cubicBezTo>
                          <a:pt x="159" y="58"/>
                          <a:pt x="159" y="61"/>
                          <a:pt x="156" y="63"/>
                        </a:cubicBezTo>
                        <a:lnTo>
                          <a:pt x="109"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2" name="Freeform 141">
                    <a:extLst>
                      <a:ext uri="{FF2B5EF4-FFF2-40B4-BE49-F238E27FC236}">
                        <a16:creationId xmlns:a16="http://schemas.microsoft.com/office/drawing/2014/main" id="{7EC25167-1333-27AB-F3B3-71989F049677}"/>
                      </a:ext>
                    </a:extLst>
                  </p:cNvPr>
                  <p:cNvSpPr>
                    <a:spLocks/>
                  </p:cNvSpPr>
                  <p:nvPr/>
                </p:nvSpPr>
                <p:spPr bwMode="auto">
                  <a:xfrm>
                    <a:off x="7742238" y="4287838"/>
                    <a:ext cx="92075" cy="53975"/>
                  </a:xfrm>
                  <a:custGeom>
                    <a:avLst/>
                    <a:gdLst>
                      <a:gd name="T0" fmla="*/ 109 w 159"/>
                      <a:gd name="T1" fmla="*/ 89 h 91"/>
                      <a:gd name="T2" fmla="*/ 97 w 159"/>
                      <a:gd name="T3" fmla="*/ 89 h 91"/>
                      <a:gd name="T4" fmla="*/ 4 w 159"/>
                      <a:gd name="T5" fmla="*/ 36 h 91"/>
                      <a:gd name="T6" fmla="*/ 4 w 159"/>
                      <a:gd name="T7" fmla="*/ 28 h 91"/>
                      <a:gd name="T8" fmla="*/ 50 w 159"/>
                      <a:gd name="T9" fmla="*/ 2 h 91"/>
                      <a:gd name="T10" fmla="*/ 63 w 159"/>
                      <a:gd name="T11" fmla="*/ 2 h 91"/>
                      <a:gd name="T12" fmla="*/ 156 w 159"/>
                      <a:gd name="T13" fmla="*/ 55 h 91"/>
                      <a:gd name="T14" fmla="*/ 156 w 159"/>
                      <a:gd name="T15" fmla="*/ 63 h 91"/>
                      <a:gd name="T16" fmla="*/ 109 w 159"/>
                      <a:gd name="T17" fmla="*/ 8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9" h="91">
                        <a:moveTo>
                          <a:pt x="109" y="89"/>
                        </a:moveTo>
                        <a:cubicBezTo>
                          <a:pt x="106" y="91"/>
                          <a:pt x="100" y="91"/>
                          <a:pt x="97" y="89"/>
                        </a:cubicBezTo>
                        <a:lnTo>
                          <a:pt x="4" y="36"/>
                        </a:lnTo>
                        <a:cubicBezTo>
                          <a:pt x="0" y="34"/>
                          <a:pt x="0" y="30"/>
                          <a:pt x="4" y="28"/>
                        </a:cubicBezTo>
                        <a:lnTo>
                          <a:pt x="50" y="2"/>
                        </a:lnTo>
                        <a:cubicBezTo>
                          <a:pt x="54" y="0"/>
                          <a:pt x="59" y="0"/>
                          <a:pt x="63" y="2"/>
                        </a:cubicBezTo>
                        <a:lnTo>
                          <a:pt x="156" y="55"/>
                        </a:lnTo>
                        <a:cubicBezTo>
                          <a:pt x="159" y="57"/>
                          <a:pt x="159" y="61"/>
                          <a:pt x="156" y="63"/>
                        </a:cubicBezTo>
                        <a:lnTo>
                          <a:pt x="109" y="8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3" name="Freeform 142">
                    <a:extLst>
                      <a:ext uri="{FF2B5EF4-FFF2-40B4-BE49-F238E27FC236}">
                        <a16:creationId xmlns:a16="http://schemas.microsoft.com/office/drawing/2014/main" id="{4A53E64E-F6D5-93C8-9046-8FBDE2F933C8}"/>
                      </a:ext>
                    </a:extLst>
                  </p:cNvPr>
                  <p:cNvSpPr>
                    <a:spLocks/>
                  </p:cNvSpPr>
                  <p:nvPr/>
                </p:nvSpPr>
                <p:spPr bwMode="auto">
                  <a:xfrm>
                    <a:off x="7861301" y="4349751"/>
                    <a:ext cx="93663" cy="55563"/>
                  </a:xfrm>
                  <a:custGeom>
                    <a:avLst/>
                    <a:gdLst>
                      <a:gd name="T0" fmla="*/ 110 w 160"/>
                      <a:gd name="T1" fmla="*/ 90 h 92"/>
                      <a:gd name="T2" fmla="*/ 97 w 160"/>
                      <a:gd name="T3" fmla="*/ 90 h 92"/>
                      <a:gd name="T4" fmla="*/ 4 w 160"/>
                      <a:gd name="T5" fmla="*/ 37 h 92"/>
                      <a:gd name="T6" fmla="*/ 4 w 160"/>
                      <a:gd name="T7" fmla="*/ 29 h 92"/>
                      <a:gd name="T8" fmla="*/ 50 w 160"/>
                      <a:gd name="T9" fmla="*/ 2 h 92"/>
                      <a:gd name="T10" fmla="*/ 63 w 160"/>
                      <a:gd name="T11" fmla="*/ 2 h 92"/>
                      <a:gd name="T12" fmla="*/ 156 w 160"/>
                      <a:gd name="T13" fmla="*/ 56 h 92"/>
                      <a:gd name="T14" fmla="*/ 156 w 160"/>
                      <a:gd name="T15" fmla="*/ 63 h 92"/>
                      <a:gd name="T16" fmla="*/ 110 w 160"/>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92">
                        <a:moveTo>
                          <a:pt x="110" y="90"/>
                        </a:moveTo>
                        <a:cubicBezTo>
                          <a:pt x="106" y="92"/>
                          <a:pt x="100" y="92"/>
                          <a:pt x="97" y="90"/>
                        </a:cubicBezTo>
                        <a:lnTo>
                          <a:pt x="4" y="37"/>
                        </a:lnTo>
                        <a:cubicBezTo>
                          <a:pt x="0" y="35"/>
                          <a:pt x="0" y="31"/>
                          <a:pt x="4" y="29"/>
                        </a:cubicBezTo>
                        <a:lnTo>
                          <a:pt x="50" y="2"/>
                        </a:lnTo>
                        <a:cubicBezTo>
                          <a:pt x="54" y="0"/>
                          <a:pt x="60" y="0"/>
                          <a:pt x="63" y="2"/>
                        </a:cubicBezTo>
                        <a:lnTo>
                          <a:pt x="156" y="56"/>
                        </a:lnTo>
                        <a:cubicBezTo>
                          <a:pt x="160" y="58"/>
                          <a:pt x="160" y="61"/>
                          <a:pt x="156" y="63"/>
                        </a:cubicBezTo>
                        <a:lnTo>
                          <a:pt x="110"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4" name="Freeform 143">
                    <a:extLst>
                      <a:ext uri="{FF2B5EF4-FFF2-40B4-BE49-F238E27FC236}">
                        <a16:creationId xmlns:a16="http://schemas.microsoft.com/office/drawing/2014/main" id="{A5B995FC-43D0-4250-B66B-FFC647AE6C1F}"/>
                      </a:ext>
                    </a:extLst>
                  </p:cNvPr>
                  <p:cNvSpPr>
                    <a:spLocks/>
                  </p:cNvSpPr>
                  <p:nvPr/>
                </p:nvSpPr>
                <p:spPr bwMode="auto">
                  <a:xfrm>
                    <a:off x="7935913" y="4394201"/>
                    <a:ext cx="93663" cy="55563"/>
                  </a:xfrm>
                  <a:custGeom>
                    <a:avLst/>
                    <a:gdLst>
                      <a:gd name="T0" fmla="*/ 110 w 160"/>
                      <a:gd name="T1" fmla="*/ 90 h 92"/>
                      <a:gd name="T2" fmla="*/ 97 w 160"/>
                      <a:gd name="T3" fmla="*/ 90 h 92"/>
                      <a:gd name="T4" fmla="*/ 4 w 160"/>
                      <a:gd name="T5" fmla="*/ 36 h 92"/>
                      <a:gd name="T6" fmla="*/ 4 w 160"/>
                      <a:gd name="T7" fmla="*/ 29 h 92"/>
                      <a:gd name="T8" fmla="*/ 50 w 160"/>
                      <a:gd name="T9" fmla="*/ 2 h 92"/>
                      <a:gd name="T10" fmla="*/ 63 w 160"/>
                      <a:gd name="T11" fmla="*/ 2 h 92"/>
                      <a:gd name="T12" fmla="*/ 156 w 160"/>
                      <a:gd name="T13" fmla="*/ 56 h 92"/>
                      <a:gd name="T14" fmla="*/ 156 w 160"/>
                      <a:gd name="T15" fmla="*/ 63 h 92"/>
                      <a:gd name="T16" fmla="*/ 110 w 160"/>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92">
                        <a:moveTo>
                          <a:pt x="110" y="90"/>
                        </a:moveTo>
                        <a:cubicBezTo>
                          <a:pt x="106" y="92"/>
                          <a:pt x="100" y="92"/>
                          <a:pt x="97" y="90"/>
                        </a:cubicBezTo>
                        <a:lnTo>
                          <a:pt x="4" y="36"/>
                        </a:lnTo>
                        <a:cubicBezTo>
                          <a:pt x="0" y="34"/>
                          <a:pt x="0" y="31"/>
                          <a:pt x="4" y="29"/>
                        </a:cubicBezTo>
                        <a:lnTo>
                          <a:pt x="50" y="2"/>
                        </a:lnTo>
                        <a:cubicBezTo>
                          <a:pt x="54" y="0"/>
                          <a:pt x="60" y="0"/>
                          <a:pt x="63" y="2"/>
                        </a:cubicBezTo>
                        <a:lnTo>
                          <a:pt x="156" y="56"/>
                        </a:lnTo>
                        <a:cubicBezTo>
                          <a:pt x="160" y="58"/>
                          <a:pt x="160" y="61"/>
                          <a:pt x="156" y="63"/>
                        </a:cubicBezTo>
                        <a:lnTo>
                          <a:pt x="110"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5" name="Freeform 144">
                    <a:extLst>
                      <a:ext uri="{FF2B5EF4-FFF2-40B4-BE49-F238E27FC236}">
                        <a16:creationId xmlns:a16="http://schemas.microsoft.com/office/drawing/2014/main" id="{6EFEFF90-39D7-2478-51B2-FEDBF3E9FE2A}"/>
                      </a:ext>
                    </a:extLst>
                  </p:cNvPr>
                  <p:cNvSpPr>
                    <a:spLocks/>
                  </p:cNvSpPr>
                  <p:nvPr/>
                </p:nvSpPr>
                <p:spPr bwMode="auto">
                  <a:xfrm>
                    <a:off x="8012113" y="4438651"/>
                    <a:ext cx="93663" cy="55563"/>
                  </a:xfrm>
                  <a:custGeom>
                    <a:avLst/>
                    <a:gdLst>
                      <a:gd name="T0" fmla="*/ 110 w 160"/>
                      <a:gd name="T1" fmla="*/ 90 h 92"/>
                      <a:gd name="T2" fmla="*/ 97 w 160"/>
                      <a:gd name="T3" fmla="*/ 90 h 92"/>
                      <a:gd name="T4" fmla="*/ 4 w 160"/>
                      <a:gd name="T5" fmla="*/ 37 h 92"/>
                      <a:gd name="T6" fmla="*/ 4 w 160"/>
                      <a:gd name="T7" fmla="*/ 29 h 92"/>
                      <a:gd name="T8" fmla="*/ 50 w 160"/>
                      <a:gd name="T9" fmla="*/ 2 h 92"/>
                      <a:gd name="T10" fmla="*/ 63 w 160"/>
                      <a:gd name="T11" fmla="*/ 2 h 92"/>
                      <a:gd name="T12" fmla="*/ 156 w 160"/>
                      <a:gd name="T13" fmla="*/ 56 h 92"/>
                      <a:gd name="T14" fmla="*/ 156 w 160"/>
                      <a:gd name="T15" fmla="*/ 63 h 92"/>
                      <a:gd name="T16" fmla="*/ 110 w 160"/>
                      <a:gd name="T17"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92">
                        <a:moveTo>
                          <a:pt x="110" y="90"/>
                        </a:moveTo>
                        <a:cubicBezTo>
                          <a:pt x="106" y="92"/>
                          <a:pt x="100" y="92"/>
                          <a:pt x="97" y="90"/>
                        </a:cubicBezTo>
                        <a:lnTo>
                          <a:pt x="4" y="37"/>
                        </a:lnTo>
                        <a:cubicBezTo>
                          <a:pt x="0" y="35"/>
                          <a:pt x="0" y="31"/>
                          <a:pt x="4" y="29"/>
                        </a:cubicBezTo>
                        <a:lnTo>
                          <a:pt x="50" y="2"/>
                        </a:lnTo>
                        <a:cubicBezTo>
                          <a:pt x="54" y="0"/>
                          <a:pt x="60" y="0"/>
                          <a:pt x="63" y="2"/>
                        </a:cubicBezTo>
                        <a:lnTo>
                          <a:pt x="156" y="56"/>
                        </a:lnTo>
                        <a:cubicBezTo>
                          <a:pt x="160" y="58"/>
                          <a:pt x="160" y="61"/>
                          <a:pt x="156" y="63"/>
                        </a:cubicBezTo>
                        <a:lnTo>
                          <a:pt x="110" y="9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6" name="Freeform 145">
                    <a:extLst>
                      <a:ext uri="{FF2B5EF4-FFF2-40B4-BE49-F238E27FC236}">
                        <a16:creationId xmlns:a16="http://schemas.microsoft.com/office/drawing/2014/main" id="{4DB46354-B1EF-0CE2-3680-4D4B5DABAD01}"/>
                      </a:ext>
                    </a:extLst>
                  </p:cNvPr>
                  <p:cNvSpPr>
                    <a:spLocks/>
                  </p:cNvSpPr>
                  <p:nvPr/>
                </p:nvSpPr>
                <p:spPr bwMode="auto">
                  <a:xfrm>
                    <a:off x="6699251" y="3733801"/>
                    <a:ext cx="107950" cy="63500"/>
                  </a:xfrm>
                  <a:custGeom>
                    <a:avLst/>
                    <a:gdLst>
                      <a:gd name="T0" fmla="*/ 109 w 185"/>
                      <a:gd name="T1" fmla="*/ 105 h 107"/>
                      <a:gd name="T2" fmla="*/ 96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7" name="Freeform 146">
                    <a:extLst>
                      <a:ext uri="{FF2B5EF4-FFF2-40B4-BE49-F238E27FC236}">
                        <a16:creationId xmlns:a16="http://schemas.microsoft.com/office/drawing/2014/main" id="{428364F9-3D1E-8CB0-4C3C-ADAD288AB1F4}"/>
                      </a:ext>
                    </a:extLst>
                  </p:cNvPr>
                  <p:cNvSpPr>
                    <a:spLocks/>
                  </p:cNvSpPr>
                  <p:nvPr/>
                </p:nvSpPr>
                <p:spPr bwMode="auto">
                  <a:xfrm>
                    <a:off x="6773863" y="3778251"/>
                    <a:ext cx="107950" cy="65088"/>
                  </a:xfrm>
                  <a:custGeom>
                    <a:avLst/>
                    <a:gdLst>
                      <a:gd name="T0" fmla="*/ 109 w 185"/>
                      <a:gd name="T1" fmla="*/ 104 h 107"/>
                      <a:gd name="T2" fmla="*/ 96 w 185"/>
                      <a:gd name="T3" fmla="*/ 104 h 107"/>
                      <a:gd name="T4" fmla="*/ 3 w 185"/>
                      <a:gd name="T5" fmla="*/ 51 h 107"/>
                      <a:gd name="T6" fmla="*/ 3 w 185"/>
                      <a:gd name="T7" fmla="*/ 43 h 107"/>
                      <a:gd name="T8" fmla="*/ 75 w 185"/>
                      <a:gd name="T9" fmla="*/ 2 h 107"/>
                      <a:gd name="T10" fmla="*/ 88 w 185"/>
                      <a:gd name="T11" fmla="*/ 2 h 107"/>
                      <a:gd name="T12" fmla="*/ 181 w 185"/>
                      <a:gd name="T13" fmla="*/ 56 h 107"/>
                      <a:gd name="T14" fmla="*/ 181 w 185"/>
                      <a:gd name="T15" fmla="*/ 63 h 107"/>
                      <a:gd name="T16" fmla="*/ 109 w 185"/>
                      <a:gd name="T17" fmla="*/ 10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4"/>
                        </a:moveTo>
                        <a:cubicBezTo>
                          <a:pt x="106" y="107"/>
                          <a:pt x="100" y="107"/>
                          <a:pt x="96" y="104"/>
                        </a:cubicBezTo>
                        <a:lnTo>
                          <a:pt x="3" y="51"/>
                        </a:lnTo>
                        <a:cubicBezTo>
                          <a:pt x="0" y="49"/>
                          <a:pt x="0" y="45"/>
                          <a:pt x="3" y="43"/>
                        </a:cubicBezTo>
                        <a:lnTo>
                          <a:pt x="75" y="2"/>
                        </a:lnTo>
                        <a:cubicBezTo>
                          <a:pt x="79" y="0"/>
                          <a:pt x="85" y="0"/>
                          <a:pt x="88" y="2"/>
                        </a:cubicBezTo>
                        <a:lnTo>
                          <a:pt x="181" y="56"/>
                        </a:lnTo>
                        <a:cubicBezTo>
                          <a:pt x="185" y="58"/>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8" name="Freeform 147">
                    <a:extLst>
                      <a:ext uri="{FF2B5EF4-FFF2-40B4-BE49-F238E27FC236}">
                        <a16:creationId xmlns:a16="http://schemas.microsoft.com/office/drawing/2014/main" id="{AA29688F-55FF-6EFE-1BC9-655B8BE57BB3}"/>
                      </a:ext>
                    </a:extLst>
                  </p:cNvPr>
                  <p:cNvSpPr>
                    <a:spLocks/>
                  </p:cNvSpPr>
                  <p:nvPr/>
                </p:nvSpPr>
                <p:spPr bwMode="auto">
                  <a:xfrm>
                    <a:off x="6850063" y="3822701"/>
                    <a:ext cx="107950" cy="65088"/>
                  </a:xfrm>
                  <a:custGeom>
                    <a:avLst/>
                    <a:gdLst>
                      <a:gd name="T0" fmla="*/ 109 w 185"/>
                      <a:gd name="T1" fmla="*/ 105 h 107"/>
                      <a:gd name="T2" fmla="*/ 97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3" y="51"/>
                        </a:lnTo>
                        <a:cubicBezTo>
                          <a:pt x="0" y="49"/>
                          <a:pt x="0" y="46"/>
                          <a:pt x="3" y="44"/>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9" name="Freeform 148">
                    <a:extLst>
                      <a:ext uri="{FF2B5EF4-FFF2-40B4-BE49-F238E27FC236}">
                        <a16:creationId xmlns:a16="http://schemas.microsoft.com/office/drawing/2014/main" id="{55622585-F1CF-3607-FCB9-4ED6E7358566}"/>
                      </a:ext>
                    </a:extLst>
                  </p:cNvPr>
                  <p:cNvSpPr>
                    <a:spLocks/>
                  </p:cNvSpPr>
                  <p:nvPr/>
                </p:nvSpPr>
                <p:spPr bwMode="auto">
                  <a:xfrm>
                    <a:off x="6924676" y="3868738"/>
                    <a:ext cx="107950" cy="63500"/>
                  </a:xfrm>
                  <a:custGeom>
                    <a:avLst/>
                    <a:gdLst>
                      <a:gd name="T0" fmla="*/ 109 w 185"/>
                      <a:gd name="T1" fmla="*/ 104 h 107"/>
                      <a:gd name="T2" fmla="*/ 97 w 185"/>
                      <a:gd name="T3" fmla="*/ 104 h 107"/>
                      <a:gd name="T4" fmla="*/ 3 w 185"/>
                      <a:gd name="T5" fmla="*/ 51 h 107"/>
                      <a:gd name="T6" fmla="*/ 3 w 185"/>
                      <a:gd name="T7" fmla="*/ 43 h 107"/>
                      <a:gd name="T8" fmla="*/ 75 w 185"/>
                      <a:gd name="T9" fmla="*/ 2 h 107"/>
                      <a:gd name="T10" fmla="*/ 88 w 185"/>
                      <a:gd name="T11" fmla="*/ 2 h 107"/>
                      <a:gd name="T12" fmla="*/ 181 w 185"/>
                      <a:gd name="T13" fmla="*/ 56 h 107"/>
                      <a:gd name="T14" fmla="*/ 181 w 185"/>
                      <a:gd name="T15" fmla="*/ 63 h 107"/>
                      <a:gd name="T16" fmla="*/ 109 w 185"/>
                      <a:gd name="T17" fmla="*/ 10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4"/>
                        </a:moveTo>
                        <a:cubicBezTo>
                          <a:pt x="106" y="107"/>
                          <a:pt x="100" y="107"/>
                          <a:pt x="97" y="104"/>
                        </a:cubicBezTo>
                        <a:lnTo>
                          <a:pt x="3" y="51"/>
                        </a:lnTo>
                        <a:cubicBezTo>
                          <a:pt x="0" y="49"/>
                          <a:pt x="0" y="45"/>
                          <a:pt x="3" y="43"/>
                        </a:cubicBezTo>
                        <a:lnTo>
                          <a:pt x="75" y="2"/>
                        </a:lnTo>
                        <a:cubicBezTo>
                          <a:pt x="79" y="0"/>
                          <a:pt x="85" y="0"/>
                          <a:pt x="88" y="2"/>
                        </a:cubicBezTo>
                        <a:lnTo>
                          <a:pt x="181" y="56"/>
                        </a:lnTo>
                        <a:cubicBezTo>
                          <a:pt x="185" y="58"/>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0" name="Freeform 149">
                    <a:extLst>
                      <a:ext uri="{FF2B5EF4-FFF2-40B4-BE49-F238E27FC236}">
                        <a16:creationId xmlns:a16="http://schemas.microsoft.com/office/drawing/2014/main" id="{EE4ED6FB-C903-DFBE-86EA-3AC109E06F87}"/>
                      </a:ext>
                    </a:extLst>
                  </p:cNvPr>
                  <p:cNvSpPr>
                    <a:spLocks/>
                  </p:cNvSpPr>
                  <p:nvPr/>
                </p:nvSpPr>
                <p:spPr bwMode="auto">
                  <a:xfrm>
                    <a:off x="7000876" y="3911601"/>
                    <a:ext cx="107950" cy="65088"/>
                  </a:xfrm>
                  <a:custGeom>
                    <a:avLst/>
                    <a:gdLst>
                      <a:gd name="T0" fmla="*/ 109 w 185"/>
                      <a:gd name="T1" fmla="*/ 105 h 107"/>
                      <a:gd name="T2" fmla="*/ 97 w 185"/>
                      <a:gd name="T3" fmla="*/ 105 h 107"/>
                      <a:gd name="T4" fmla="*/ 4 w 185"/>
                      <a:gd name="T5" fmla="*/ 51 h 107"/>
                      <a:gd name="T6" fmla="*/ 4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1" name="Freeform 150">
                    <a:extLst>
                      <a:ext uri="{FF2B5EF4-FFF2-40B4-BE49-F238E27FC236}">
                        <a16:creationId xmlns:a16="http://schemas.microsoft.com/office/drawing/2014/main" id="{FDD76AFA-044A-68E7-4393-302A5780E7F8}"/>
                      </a:ext>
                    </a:extLst>
                  </p:cNvPr>
                  <p:cNvSpPr>
                    <a:spLocks/>
                  </p:cNvSpPr>
                  <p:nvPr/>
                </p:nvSpPr>
                <p:spPr bwMode="auto">
                  <a:xfrm>
                    <a:off x="7075488" y="3957638"/>
                    <a:ext cx="109538" cy="63500"/>
                  </a:xfrm>
                  <a:custGeom>
                    <a:avLst/>
                    <a:gdLst>
                      <a:gd name="T0" fmla="*/ 109 w 185"/>
                      <a:gd name="T1" fmla="*/ 104 h 107"/>
                      <a:gd name="T2" fmla="*/ 97 w 185"/>
                      <a:gd name="T3" fmla="*/ 104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09 w 185"/>
                      <a:gd name="T17" fmla="*/ 10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4"/>
                        </a:moveTo>
                        <a:cubicBezTo>
                          <a:pt x="106" y="107"/>
                          <a:pt x="100" y="107"/>
                          <a:pt x="97" y="104"/>
                        </a:cubicBezTo>
                        <a:lnTo>
                          <a:pt x="4" y="51"/>
                        </a:lnTo>
                        <a:cubicBezTo>
                          <a:pt x="0" y="49"/>
                          <a:pt x="0" y="45"/>
                          <a:pt x="4" y="43"/>
                        </a:cubicBezTo>
                        <a:lnTo>
                          <a:pt x="76" y="2"/>
                        </a:lnTo>
                        <a:cubicBezTo>
                          <a:pt x="79" y="0"/>
                          <a:pt x="85" y="0"/>
                          <a:pt x="88" y="2"/>
                        </a:cubicBezTo>
                        <a:lnTo>
                          <a:pt x="181" y="56"/>
                        </a:lnTo>
                        <a:cubicBezTo>
                          <a:pt x="185" y="58"/>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2" name="Freeform 151">
                    <a:extLst>
                      <a:ext uri="{FF2B5EF4-FFF2-40B4-BE49-F238E27FC236}">
                        <a16:creationId xmlns:a16="http://schemas.microsoft.com/office/drawing/2014/main" id="{2940F329-AF86-604A-EF22-6D939F1C0430}"/>
                      </a:ext>
                    </a:extLst>
                  </p:cNvPr>
                  <p:cNvSpPr>
                    <a:spLocks/>
                  </p:cNvSpPr>
                  <p:nvPr/>
                </p:nvSpPr>
                <p:spPr bwMode="auto">
                  <a:xfrm>
                    <a:off x="7151688" y="4002088"/>
                    <a:ext cx="107950" cy="63500"/>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3" name="Freeform 152">
                    <a:extLst>
                      <a:ext uri="{FF2B5EF4-FFF2-40B4-BE49-F238E27FC236}">
                        <a16:creationId xmlns:a16="http://schemas.microsoft.com/office/drawing/2014/main" id="{692AACC0-CECE-5EAE-A97F-0B91F0A134BE}"/>
                      </a:ext>
                    </a:extLst>
                  </p:cNvPr>
                  <p:cNvSpPr>
                    <a:spLocks/>
                  </p:cNvSpPr>
                  <p:nvPr/>
                </p:nvSpPr>
                <p:spPr bwMode="auto">
                  <a:xfrm>
                    <a:off x="7226301" y="4046538"/>
                    <a:ext cx="109538" cy="65088"/>
                  </a:xfrm>
                  <a:custGeom>
                    <a:avLst/>
                    <a:gdLst>
                      <a:gd name="T0" fmla="*/ 109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5"/>
                          <a:pt x="4" y="43"/>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4" name="Freeform 153">
                    <a:extLst>
                      <a:ext uri="{FF2B5EF4-FFF2-40B4-BE49-F238E27FC236}">
                        <a16:creationId xmlns:a16="http://schemas.microsoft.com/office/drawing/2014/main" id="{727C4D75-17E3-4016-ED0D-A9AB7D8FC32C}"/>
                      </a:ext>
                    </a:extLst>
                  </p:cNvPr>
                  <p:cNvSpPr>
                    <a:spLocks/>
                  </p:cNvSpPr>
                  <p:nvPr/>
                </p:nvSpPr>
                <p:spPr bwMode="auto">
                  <a:xfrm>
                    <a:off x="7302501" y="4090988"/>
                    <a:ext cx="107950" cy="65088"/>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5" name="Freeform 154">
                    <a:extLst>
                      <a:ext uri="{FF2B5EF4-FFF2-40B4-BE49-F238E27FC236}">
                        <a16:creationId xmlns:a16="http://schemas.microsoft.com/office/drawing/2014/main" id="{04AB7879-DFCD-66EB-87BA-82606525996D}"/>
                      </a:ext>
                    </a:extLst>
                  </p:cNvPr>
                  <p:cNvSpPr>
                    <a:spLocks/>
                  </p:cNvSpPr>
                  <p:nvPr/>
                </p:nvSpPr>
                <p:spPr bwMode="auto">
                  <a:xfrm>
                    <a:off x="7378701" y="4135438"/>
                    <a:ext cx="107950" cy="65088"/>
                  </a:xfrm>
                  <a:custGeom>
                    <a:avLst/>
                    <a:gdLst>
                      <a:gd name="T0" fmla="*/ 110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5"/>
                          <a:pt x="4" y="43"/>
                        </a:cubicBezTo>
                        <a:lnTo>
                          <a:pt x="76" y="2"/>
                        </a:lnTo>
                        <a:cubicBezTo>
                          <a:pt x="79" y="0"/>
                          <a:pt x="85" y="0"/>
                          <a:pt x="88" y="2"/>
                        </a:cubicBezTo>
                        <a:lnTo>
                          <a:pt x="181" y="56"/>
                        </a:lnTo>
                        <a:cubicBezTo>
                          <a:pt x="185" y="58"/>
                          <a:pt x="185" y="61"/>
                          <a:pt x="181"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6" name="Freeform 155">
                    <a:extLst>
                      <a:ext uri="{FF2B5EF4-FFF2-40B4-BE49-F238E27FC236}">
                        <a16:creationId xmlns:a16="http://schemas.microsoft.com/office/drawing/2014/main" id="{D6E661C7-D6A0-A117-C65F-6537745A59C8}"/>
                      </a:ext>
                    </a:extLst>
                  </p:cNvPr>
                  <p:cNvSpPr>
                    <a:spLocks/>
                  </p:cNvSpPr>
                  <p:nvPr/>
                </p:nvSpPr>
                <p:spPr bwMode="auto">
                  <a:xfrm>
                    <a:off x="7453313" y="4179888"/>
                    <a:ext cx="107950"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1"/>
                          <a:pt x="181"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7" name="Freeform 156">
                    <a:extLst>
                      <a:ext uri="{FF2B5EF4-FFF2-40B4-BE49-F238E27FC236}">
                        <a16:creationId xmlns:a16="http://schemas.microsoft.com/office/drawing/2014/main" id="{57A1F35D-5F5D-AD9F-1ADA-C9F1CC118C1E}"/>
                      </a:ext>
                    </a:extLst>
                  </p:cNvPr>
                  <p:cNvSpPr>
                    <a:spLocks/>
                  </p:cNvSpPr>
                  <p:nvPr/>
                </p:nvSpPr>
                <p:spPr bwMode="auto">
                  <a:xfrm>
                    <a:off x="7529513" y="4225926"/>
                    <a:ext cx="107950" cy="63500"/>
                  </a:xfrm>
                  <a:custGeom>
                    <a:avLst/>
                    <a:gdLst>
                      <a:gd name="T0" fmla="*/ 110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5"/>
                          <a:pt x="4" y="43"/>
                        </a:cubicBezTo>
                        <a:lnTo>
                          <a:pt x="76" y="2"/>
                        </a:lnTo>
                        <a:cubicBezTo>
                          <a:pt x="79" y="0"/>
                          <a:pt x="85" y="0"/>
                          <a:pt x="88"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8" name="Freeform 157">
                    <a:extLst>
                      <a:ext uri="{FF2B5EF4-FFF2-40B4-BE49-F238E27FC236}">
                        <a16:creationId xmlns:a16="http://schemas.microsoft.com/office/drawing/2014/main" id="{A61055D9-45E2-0732-5CD8-F52752A0BC4B}"/>
                      </a:ext>
                    </a:extLst>
                  </p:cNvPr>
                  <p:cNvSpPr>
                    <a:spLocks/>
                  </p:cNvSpPr>
                  <p:nvPr/>
                </p:nvSpPr>
                <p:spPr bwMode="auto">
                  <a:xfrm>
                    <a:off x="7604126" y="4270376"/>
                    <a:ext cx="107950" cy="63500"/>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9" name="Freeform 158">
                    <a:extLst>
                      <a:ext uri="{FF2B5EF4-FFF2-40B4-BE49-F238E27FC236}">
                        <a16:creationId xmlns:a16="http://schemas.microsoft.com/office/drawing/2014/main" id="{C41C235F-FEC7-27D4-F62F-9A3ED8420ADB}"/>
                      </a:ext>
                    </a:extLst>
                  </p:cNvPr>
                  <p:cNvSpPr>
                    <a:spLocks/>
                  </p:cNvSpPr>
                  <p:nvPr/>
                </p:nvSpPr>
                <p:spPr bwMode="auto">
                  <a:xfrm>
                    <a:off x="7680326" y="4314826"/>
                    <a:ext cx="107950" cy="63500"/>
                  </a:xfrm>
                  <a:custGeom>
                    <a:avLst/>
                    <a:gdLst>
                      <a:gd name="T0" fmla="*/ 110 w 185"/>
                      <a:gd name="T1" fmla="*/ 105 h 107"/>
                      <a:gd name="T2" fmla="*/ 97 w 185"/>
                      <a:gd name="T3" fmla="*/ 105 h 107"/>
                      <a:gd name="T4" fmla="*/ 4 w 185"/>
                      <a:gd name="T5" fmla="*/ 51 h 107"/>
                      <a:gd name="T6" fmla="*/ 4 w 185"/>
                      <a:gd name="T7" fmla="*/ 43 h 107"/>
                      <a:gd name="T8" fmla="*/ 76 w 185"/>
                      <a:gd name="T9" fmla="*/ 2 h 107"/>
                      <a:gd name="T10" fmla="*/ 89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5"/>
                          <a:pt x="4" y="43"/>
                        </a:cubicBezTo>
                        <a:lnTo>
                          <a:pt x="76" y="2"/>
                        </a:lnTo>
                        <a:cubicBezTo>
                          <a:pt x="79" y="0"/>
                          <a:pt x="85" y="0"/>
                          <a:pt x="89"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0" name="Freeform 159">
                    <a:extLst>
                      <a:ext uri="{FF2B5EF4-FFF2-40B4-BE49-F238E27FC236}">
                        <a16:creationId xmlns:a16="http://schemas.microsoft.com/office/drawing/2014/main" id="{B365EB71-A3F3-C6EE-EA9B-EF0A610F5EBF}"/>
                      </a:ext>
                    </a:extLst>
                  </p:cNvPr>
                  <p:cNvSpPr>
                    <a:spLocks/>
                  </p:cNvSpPr>
                  <p:nvPr/>
                </p:nvSpPr>
                <p:spPr bwMode="auto">
                  <a:xfrm>
                    <a:off x="7791451" y="4381501"/>
                    <a:ext cx="107950" cy="65088"/>
                  </a:xfrm>
                  <a:custGeom>
                    <a:avLst/>
                    <a:gdLst>
                      <a:gd name="T0" fmla="*/ 109 w 185"/>
                      <a:gd name="T1" fmla="*/ 105 h 107"/>
                      <a:gd name="T2" fmla="*/ 97 w 185"/>
                      <a:gd name="T3" fmla="*/ 105 h 107"/>
                      <a:gd name="T4" fmla="*/ 4 w 185"/>
                      <a:gd name="T5" fmla="*/ 51 h 107"/>
                      <a:gd name="T6" fmla="*/ 4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1" name="Freeform 160">
                    <a:extLst>
                      <a:ext uri="{FF2B5EF4-FFF2-40B4-BE49-F238E27FC236}">
                        <a16:creationId xmlns:a16="http://schemas.microsoft.com/office/drawing/2014/main" id="{19E398A3-3EF0-E895-DCE3-DF2E5FAD5FE2}"/>
                      </a:ext>
                    </a:extLst>
                  </p:cNvPr>
                  <p:cNvSpPr>
                    <a:spLocks/>
                  </p:cNvSpPr>
                  <p:nvPr/>
                </p:nvSpPr>
                <p:spPr bwMode="auto">
                  <a:xfrm>
                    <a:off x="7867651" y="4427538"/>
                    <a:ext cx="107950" cy="63500"/>
                  </a:xfrm>
                  <a:custGeom>
                    <a:avLst/>
                    <a:gdLst>
                      <a:gd name="T0" fmla="*/ 109 w 185"/>
                      <a:gd name="T1" fmla="*/ 104 h 106"/>
                      <a:gd name="T2" fmla="*/ 97 w 185"/>
                      <a:gd name="T3" fmla="*/ 104 h 106"/>
                      <a:gd name="T4" fmla="*/ 4 w 185"/>
                      <a:gd name="T5" fmla="*/ 51 h 106"/>
                      <a:gd name="T6" fmla="*/ 4 w 185"/>
                      <a:gd name="T7" fmla="*/ 43 h 106"/>
                      <a:gd name="T8" fmla="*/ 75 w 185"/>
                      <a:gd name="T9" fmla="*/ 2 h 106"/>
                      <a:gd name="T10" fmla="*/ 88 w 185"/>
                      <a:gd name="T11" fmla="*/ 2 h 106"/>
                      <a:gd name="T12" fmla="*/ 181 w 185"/>
                      <a:gd name="T13" fmla="*/ 55 h 106"/>
                      <a:gd name="T14" fmla="*/ 181 w 185"/>
                      <a:gd name="T15" fmla="*/ 63 h 106"/>
                      <a:gd name="T16" fmla="*/ 109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09" y="104"/>
                        </a:moveTo>
                        <a:cubicBezTo>
                          <a:pt x="106" y="106"/>
                          <a:pt x="100" y="106"/>
                          <a:pt x="97" y="104"/>
                        </a:cubicBezTo>
                        <a:lnTo>
                          <a:pt x="4" y="51"/>
                        </a:lnTo>
                        <a:cubicBezTo>
                          <a:pt x="0" y="49"/>
                          <a:pt x="0" y="45"/>
                          <a:pt x="4" y="43"/>
                        </a:cubicBezTo>
                        <a:lnTo>
                          <a:pt x="75" y="2"/>
                        </a:lnTo>
                        <a:cubicBezTo>
                          <a:pt x="79" y="0"/>
                          <a:pt x="85" y="0"/>
                          <a:pt x="88" y="2"/>
                        </a:cubicBezTo>
                        <a:lnTo>
                          <a:pt x="181" y="55"/>
                        </a:lnTo>
                        <a:cubicBezTo>
                          <a:pt x="185" y="57"/>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2" name="Freeform 161">
                    <a:extLst>
                      <a:ext uri="{FF2B5EF4-FFF2-40B4-BE49-F238E27FC236}">
                        <a16:creationId xmlns:a16="http://schemas.microsoft.com/office/drawing/2014/main" id="{8090B756-C963-2F26-4236-A513FEDF28DE}"/>
                      </a:ext>
                    </a:extLst>
                  </p:cNvPr>
                  <p:cNvSpPr>
                    <a:spLocks/>
                  </p:cNvSpPr>
                  <p:nvPr/>
                </p:nvSpPr>
                <p:spPr bwMode="auto">
                  <a:xfrm>
                    <a:off x="7942263" y="4471988"/>
                    <a:ext cx="107950" cy="63500"/>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3" name="Freeform 162">
                    <a:extLst>
                      <a:ext uri="{FF2B5EF4-FFF2-40B4-BE49-F238E27FC236}">
                        <a16:creationId xmlns:a16="http://schemas.microsoft.com/office/drawing/2014/main" id="{A8C88C2F-6E71-C325-4F80-32D3649E1891}"/>
                      </a:ext>
                    </a:extLst>
                  </p:cNvPr>
                  <p:cNvSpPr>
                    <a:spLocks/>
                  </p:cNvSpPr>
                  <p:nvPr/>
                </p:nvSpPr>
                <p:spPr bwMode="auto">
                  <a:xfrm>
                    <a:off x="7723188" y="4422776"/>
                    <a:ext cx="107950" cy="63500"/>
                  </a:xfrm>
                  <a:custGeom>
                    <a:avLst/>
                    <a:gdLst>
                      <a:gd name="T0" fmla="*/ 110 w 185"/>
                      <a:gd name="T1" fmla="*/ 104 h 106"/>
                      <a:gd name="T2" fmla="*/ 97 w 185"/>
                      <a:gd name="T3" fmla="*/ 104 h 106"/>
                      <a:gd name="T4" fmla="*/ 4 w 185"/>
                      <a:gd name="T5" fmla="*/ 51 h 106"/>
                      <a:gd name="T6" fmla="*/ 4 w 185"/>
                      <a:gd name="T7" fmla="*/ 43 h 106"/>
                      <a:gd name="T8" fmla="*/ 76 w 185"/>
                      <a:gd name="T9" fmla="*/ 2 h 106"/>
                      <a:gd name="T10" fmla="*/ 88 w 185"/>
                      <a:gd name="T11" fmla="*/ 2 h 106"/>
                      <a:gd name="T12" fmla="*/ 182 w 185"/>
                      <a:gd name="T13" fmla="*/ 56 h 106"/>
                      <a:gd name="T14" fmla="*/ 182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0" y="106"/>
                          <a:pt x="97" y="104"/>
                        </a:cubicBezTo>
                        <a:lnTo>
                          <a:pt x="4" y="51"/>
                        </a:lnTo>
                        <a:cubicBezTo>
                          <a:pt x="0" y="49"/>
                          <a:pt x="0" y="45"/>
                          <a:pt x="4" y="43"/>
                        </a:cubicBezTo>
                        <a:lnTo>
                          <a:pt x="76" y="2"/>
                        </a:lnTo>
                        <a:cubicBezTo>
                          <a:pt x="79" y="0"/>
                          <a:pt x="85" y="0"/>
                          <a:pt x="88" y="2"/>
                        </a:cubicBezTo>
                        <a:lnTo>
                          <a:pt x="182" y="56"/>
                        </a:lnTo>
                        <a:cubicBezTo>
                          <a:pt x="185" y="58"/>
                          <a:pt x="185" y="61"/>
                          <a:pt x="182"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4" name="Freeform 163">
                    <a:extLst>
                      <a:ext uri="{FF2B5EF4-FFF2-40B4-BE49-F238E27FC236}">
                        <a16:creationId xmlns:a16="http://schemas.microsoft.com/office/drawing/2014/main" id="{7A0D3122-A9E1-5456-3B91-CF3C9699ED3A}"/>
                      </a:ext>
                    </a:extLst>
                  </p:cNvPr>
                  <p:cNvSpPr>
                    <a:spLocks/>
                  </p:cNvSpPr>
                  <p:nvPr/>
                </p:nvSpPr>
                <p:spPr bwMode="auto">
                  <a:xfrm>
                    <a:off x="7799388" y="4467226"/>
                    <a:ext cx="107950" cy="63500"/>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9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9"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5" name="Freeform 164">
                    <a:extLst>
                      <a:ext uri="{FF2B5EF4-FFF2-40B4-BE49-F238E27FC236}">
                        <a16:creationId xmlns:a16="http://schemas.microsoft.com/office/drawing/2014/main" id="{298222C2-D573-4E4E-C94F-F707989A682B}"/>
                      </a:ext>
                    </a:extLst>
                  </p:cNvPr>
                  <p:cNvSpPr>
                    <a:spLocks/>
                  </p:cNvSpPr>
                  <p:nvPr/>
                </p:nvSpPr>
                <p:spPr bwMode="auto">
                  <a:xfrm>
                    <a:off x="7874001" y="4511676"/>
                    <a:ext cx="107950" cy="63500"/>
                  </a:xfrm>
                  <a:custGeom>
                    <a:avLst/>
                    <a:gdLst>
                      <a:gd name="T0" fmla="*/ 110 w 185"/>
                      <a:gd name="T1" fmla="*/ 104 h 106"/>
                      <a:gd name="T2" fmla="*/ 97 w 185"/>
                      <a:gd name="T3" fmla="*/ 104 h 106"/>
                      <a:gd name="T4" fmla="*/ 4 w 185"/>
                      <a:gd name="T5" fmla="*/ 51 h 106"/>
                      <a:gd name="T6" fmla="*/ 4 w 185"/>
                      <a:gd name="T7" fmla="*/ 43 h 106"/>
                      <a:gd name="T8" fmla="*/ 76 w 185"/>
                      <a:gd name="T9" fmla="*/ 2 h 106"/>
                      <a:gd name="T10" fmla="*/ 89 w 185"/>
                      <a:gd name="T11" fmla="*/ 2 h 106"/>
                      <a:gd name="T12" fmla="*/ 182 w 185"/>
                      <a:gd name="T13" fmla="*/ 56 h 106"/>
                      <a:gd name="T14" fmla="*/ 182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1" y="106"/>
                          <a:pt x="97" y="104"/>
                        </a:cubicBezTo>
                        <a:lnTo>
                          <a:pt x="4" y="51"/>
                        </a:lnTo>
                        <a:cubicBezTo>
                          <a:pt x="0" y="49"/>
                          <a:pt x="0" y="45"/>
                          <a:pt x="4" y="43"/>
                        </a:cubicBezTo>
                        <a:lnTo>
                          <a:pt x="76" y="2"/>
                        </a:lnTo>
                        <a:cubicBezTo>
                          <a:pt x="79" y="0"/>
                          <a:pt x="85" y="0"/>
                          <a:pt x="89" y="2"/>
                        </a:cubicBezTo>
                        <a:lnTo>
                          <a:pt x="182" y="56"/>
                        </a:lnTo>
                        <a:cubicBezTo>
                          <a:pt x="185" y="58"/>
                          <a:pt x="185" y="61"/>
                          <a:pt x="182"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6" name="Freeform 165">
                    <a:extLst>
                      <a:ext uri="{FF2B5EF4-FFF2-40B4-BE49-F238E27FC236}">
                        <a16:creationId xmlns:a16="http://schemas.microsoft.com/office/drawing/2014/main" id="{1B58318A-4122-C381-86CF-8AA802BBC5D3}"/>
                      </a:ext>
                    </a:extLst>
                  </p:cNvPr>
                  <p:cNvSpPr>
                    <a:spLocks/>
                  </p:cNvSpPr>
                  <p:nvPr/>
                </p:nvSpPr>
                <p:spPr bwMode="auto">
                  <a:xfrm>
                    <a:off x="6637338" y="3770313"/>
                    <a:ext cx="107950" cy="63500"/>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4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2"/>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7" name="Freeform 166">
                    <a:extLst>
                      <a:ext uri="{FF2B5EF4-FFF2-40B4-BE49-F238E27FC236}">
                        <a16:creationId xmlns:a16="http://schemas.microsoft.com/office/drawing/2014/main" id="{3FA782DA-6891-B999-530A-E513B2D0A375}"/>
                      </a:ext>
                    </a:extLst>
                  </p:cNvPr>
                  <p:cNvSpPr>
                    <a:spLocks/>
                  </p:cNvSpPr>
                  <p:nvPr/>
                </p:nvSpPr>
                <p:spPr bwMode="auto">
                  <a:xfrm>
                    <a:off x="6711951" y="3814763"/>
                    <a:ext cx="107950" cy="65088"/>
                  </a:xfrm>
                  <a:custGeom>
                    <a:avLst/>
                    <a:gdLst>
                      <a:gd name="T0" fmla="*/ 109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3"/>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8" name="Freeform 167">
                    <a:extLst>
                      <a:ext uri="{FF2B5EF4-FFF2-40B4-BE49-F238E27FC236}">
                        <a16:creationId xmlns:a16="http://schemas.microsoft.com/office/drawing/2014/main" id="{6EDE53CC-BB51-5D64-7E7C-8FFD3B7BAEBB}"/>
                      </a:ext>
                    </a:extLst>
                  </p:cNvPr>
                  <p:cNvSpPr>
                    <a:spLocks/>
                  </p:cNvSpPr>
                  <p:nvPr/>
                </p:nvSpPr>
                <p:spPr bwMode="auto">
                  <a:xfrm>
                    <a:off x="6788151" y="3859213"/>
                    <a:ext cx="107950" cy="65088"/>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4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2"/>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9" name="Freeform 168">
                    <a:extLst>
                      <a:ext uri="{FF2B5EF4-FFF2-40B4-BE49-F238E27FC236}">
                        <a16:creationId xmlns:a16="http://schemas.microsoft.com/office/drawing/2014/main" id="{42491A79-6B8F-D1A0-E324-D6B1D9AAF002}"/>
                      </a:ext>
                    </a:extLst>
                  </p:cNvPr>
                  <p:cNvSpPr>
                    <a:spLocks/>
                  </p:cNvSpPr>
                  <p:nvPr/>
                </p:nvSpPr>
                <p:spPr bwMode="auto">
                  <a:xfrm>
                    <a:off x="6862763" y="3905251"/>
                    <a:ext cx="107950" cy="63500"/>
                  </a:xfrm>
                  <a:custGeom>
                    <a:avLst/>
                    <a:gdLst>
                      <a:gd name="T0" fmla="*/ 109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3"/>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0" name="Freeform 169">
                    <a:extLst>
                      <a:ext uri="{FF2B5EF4-FFF2-40B4-BE49-F238E27FC236}">
                        <a16:creationId xmlns:a16="http://schemas.microsoft.com/office/drawing/2014/main" id="{CAD7DAE9-46C7-7E3D-2785-1D07503DA5C5}"/>
                      </a:ext>
                    </a:extLst>
                  </p:cNvPr>
                  <p:cNvSpPr>
                    <a:spLocks/>
                  </p:cNvSpPr>
                  <p:nvPr/>
                </p:nvSpPr>
                <p:spPr bwMode="auto">
                  <a:xfrm>
                    <a:off x="6938963" y="3949701"/>
                    <a:ext cx="107950" cy="63500"/>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4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2"/>
                          <a:pt x="181" y="64"/>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1" name="Freeform 170">
                    <a:extLst>
                      <a:ext uri="{FF2B5EF4-FFF2-40B4-BE49-F238E27FC236}">
                        <a16:creationId xmlns:a16="http://schemas.microsoft.com/office/drawing/2014/main" id="{F9B31478-612B-0344-5DE6-A13AA97916C6}"/>
                      </a:ext>
                    </a:extLst>
                  </p:cNvPr>
                  <p:cNvSpPr>
                    <a:spLocks/>
                  </p:cNvSpPr>
                  <p:nvPr/>
                </p:nvSpPr>
                <p:spPr bwMode="auto">
                  <a:xfrm>
                    <a:off x="7013576" y="3994151"/>
                    <a:ext cx="107950" cy="63500"/>
                  </a:xfrm>
                  <a:custGeom>
                    <a:avLst/>
                    <a:gdLst>
                      <a:gd name="T0" fmla="*/ 110 w 185"/>
                      <a:gd name="T1" fmla="*/ 105 h 107"/>
                      <a:gd name="T2" fmla="*/ 97 w 185"/>
                      <a:gd name="T3" fmla="*/ 105 h 107"/>
                      <a:gd name="T4" fmla="*/ 4 w 185"/>
                      <a:gd name="T5" fmla="*/ 51 h 107"/>
                      <a:gd name="T6" fmla="*/ 4 w 185"/>
                      <a:gd name="T7" fmla="*/ 43 h 107"/>
                      <a:gd name="T8" fmla="*/ 76 w 185"/>
                      <a:gd name="T9" fmla="*/ 2 h 107"/>
                      <a:gd name="T10" fmla="*/ 88 w 185"/>
                      <a:gd name="T11" fmla="*/ 2 h 107"/>
                      <a:gd name="T12" fmla="*/ 181 w 185"/>
                      <a:gd name="T13" fmla="*/ 56 h 107"/>
                      <a:gd name="T14" fmla="*/ 181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3"/>
                        </a:cubicBezTo>
                        <a:lnTo>
                          <a:pt x="76" y="2"/>
                        </a:lnTo>
                        <a:cubicBezTo>
                          <a:pt x="79" y="0"/>
                          <a:pt x="85" y="0"/>
                          <a:pt x="88" y="2"/>
                        </a:cubicBezTo>
                        <a:lnTo>
                          <a:pt x="181" y="56"/>
                        </a:lnTo>
                        <a:cubicBezTo>
                          <a:pt x="185" y="58"/>
                          <a:pt x="185" y="61"/>
                          <a:pt x="181"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2" name="Freeform 171">
                    <a:extLst>
                      <a:ext uri="{FF2B5EF4-FFF2-40B4-BE49-F238E27FC236}">
                        <a16:creationId xmlns:a16="http://schemas.microsoft.com/office/drawing/2014/main" id="{A05F2BA8-51D2-4BB6-B6E6-E6E20687EE4F}"/>
                      </a:ext>
                    </a:extLst>
                  </p:cNvPr>
                  <p:cNvSpPr>
                    <a:spLocks/>
                  </p:cNvSpPr>
                  <p:nvPr/>
                </p:nvSpPr>
                <p:spPr bwMode="auto">
                  <a:xfrm>
                    <a:off x="7089776" y="4038601"/>
                    <a:ext cx="107950" cy="63500"/>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2 w 185"/>
                      <a:gd name="T13" fmla="*/ 56 h 107"/>
                      <a:gd name="T14" fmla="*/ 182 w 185"/>
                      <a:gd name="T15" fmla="*/ 64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2" y="56"/>
                        </a:lnTo>
                        <a:cubicBezTo>
                          <a:pt x="185" y="58"/>
                          <a:pt x="185" y="62"/>
                          <a:pt x="182" y="64"/>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3" name="Freeform 172">
                    <a:extLst>
                      <a:ext uri="{FF2B5EF4-FFF2-40B4-BE49-F238E27FC236}">
                        <a16:creationId xmlns:a16="http://schemas.microsoft.com/office/drawing/2014/main" id="{0A41A4BD-0D0A-7679-9BD9-2212DA8F75D6}"/>
                      </a:ext>
                    </a:extLst>
                  </p:cNvPr>
                  <p:cNvSpPr>
                    <a:spLocks/>
                  </p:cNvSpPr>
                  <p:nvPr/>
                </p:nvSpPr>
                <p:spPr bwMode="auto">
                  <a:xfrm>
                    <a:off x="7164388" y="4083051"/>
                    <a:ext cx="109538"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4" name="Freeform 173">
                    <a:extLst>
                      <a:ext uri="{FF2B5EF4-FFF2-40B4-BE49-F238E27FC236}">
                        <a16:creationId xmlns:a16="http://schemas.microsoft.com/office/drawing/2014/main" id="{7FA09211-7908-D3EE-675D-A79900C95D36}"/>
                      </a:ext>
                    </a:extLst>
                  </p:cNvPr>
                  <p:cNvSpPr>
                    <a:spLocks/>
                  </p:cNvSpPr>
                  <p:nvPr/>
                </p:nvSpPr>
                <p:spPr bwMode="auto">
                  <a:xfrm>
                    <a:off x="7240588" y="4127501"/>
                    <a:ext cx="107950"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9 w 185"/>
                      <a:gd name="T11" fmla="*/ 2 h 107"/>
                      <a:gd name="T12" fmla="*/ 182 w 185"/>
                      <a:gd name="T13" fmla="*/ 56 h 107"/>
                      <a:gd name="T14" fmla="*/ 182 w 185"/>
                      <a:gd name="T15" fmla="*/ 64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9" y="2"/>
                        </a:cubicBezTo>
                        <a:lnTo>
                          <a:pt x="182" y="56"/>
                        </a:lnTo>
                        <a:cubicBezTo>
                          <a:pt x="185" y="58"/>
                          <a:pt x="185" y="62"/>
                          <a:pt x="182" y="64"/>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5" name="Freeform 174">
                    <a:extLst>
                      <a:ext uri="{FF2B5EF4-FFF2-40B4-BE49-F238E27FC236}">
                        <a16:creationId xmlns:a16="http://schemas.microsoft.com/office/drawing/2014/main" id="{253A03CC-B08D-3985-C498-9AEE33083327}"/>
                      </a:ext>
                    </a:extLst>
                  </p:cNvPr>
                  <p:cNvSpPr>
                    <a:spLocks/>
                  </p:cNvSpPr>
                  <p:nvPr/>
                </p:nvSpPr>
                <p:spPr bwMode="auto">
                  <a:xfrm>
                    <a:off x="7316788" y="4171951"/>
                    <a:ext cx="107950"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9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1" y="107"/>
                          <a:pt x="97" y="105"/>
                        </a:cubicBezTo>
                        <a:lnTo>
                          <a:pt x="4" y="51"/>
                        </a:lnTo>
                        <a:cubicBezTo>
                          <a:pt x="0" y="49"/>
                          <a:pt x="0" y="46"/>
                          <a:pt x="4" y="44"/>
                        </a:cubicBezTo>
                        <a:lnTo>
                          <a:pt x="76" y="2"/>
                        </a:lnTo>
                        <a:cubicBezTo>
                          <a:pt x="79" y="0"/>
                          <a:pt x="85" y="0"/>
                          <a:pt x="89"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6" name="Freeform 175">
                    <a:extLst>
                      <a:ext uri="{FF2B5EF4-FFF2-40B4-BE49-F238E27FC236}">
                        <a16:creationId xmlns:a16="http://schemas.microsoft.com/office/drawing/2014/main" id="{9414475B-E3B4-1944-402C-B69DA1C572CE}"/>
                      </a:ext>
                    </a:extLst>
                  </p:cNvPr>
                  <p:cNvSpPr>
                    <a:spLocks/>
                  </p:cNvSpPr>
                  <p:nvPr/>
                </p:nvSpPr>
                <p:spPr bwMode="auto">
                  <a:xfrm>
                    <a:off x="7391401" y="4216401"/>
                    <a:ext cx="107950" cy="65088"/>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4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8" y="0"/>
                          <a:pt x="84" y="0"/>
                          <a:pt x="88" y="2"/>
                        </a:cubicBezTo>
                        <a:lnTo>
                          <a:pt x="181" y="56"/>
                        </a:lnTo>
                        <a:cubicBezTo>
                          <a:pt x="184" y="58"/>
                          <a:pt x="184" y="62"/>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7" name="Freeform 176">
                    <a:extLst>
                      <a:ext uri="{FF2B5EF4-FFF2-40B4-BE49-F238E27FC236}">
                        <a16:creationId xmlns:a16="http://schemas.microsoft.com/office/drawing/2014/main" id="{863823BE-88ED-478C-97D5-506DB27FFC08}"/>
                      </a:ext>
                    </a:extLst>
                  </p:cNvPr>
                  <p:cNvSpPr>
                    <a:spLocks/>
                  </p:cNvSpPr>
                  <p:nvPr/>
                </p:nvSpPr>
                <p:spPr bwMode="auto">
                  <a:xfrm>
                    <a:off x="7467601" y="4262438"/>
                    <a:ext cx="107950"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8"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8" name="Freeform 177">
                    <a:extLst>
                      <a:ext uri="{FF2B5EF4-FFF2-40B4-BE49-F238E27FC236}">
                        <a16:creationId xmlns:a16="http://schemas.microsoft.com/office/drawing/2014/main" id="{1EAE3005-2BA7-5A72-C91A-1B224AF6BBB4}"/>
                      </a:ext>
                    </a:extLst>
                  </p:cNvPr>
                  <p:cNvSpPr>
                    <a:spLocks/>
                  </p:cNvSpPr>
                  <p:nvPr/>
                </p:nvSpPr>
                <p:spPr bwMode="auto">
                  <a:xfrm>
                    <a:off x="7543801" y="4306888"/>
                    <a:ext cx="106363"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4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9" y="0"/>
                          <a:pt x="84" y="0"/>
                          <a:pt x="88" y="2"/>
                        </a:cubicBezTo>
                        <a:lnTo>
                          <a:pt x="181" y="56"/>
                        </a:lnTo>
                        <a:cubicBezTo>
                          <a:pt x="184" y="58"/>
                          <a:pt x="184" y="62"/>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9" name="Freeform 178">
                    <a:extLst>
                      <a:ext uri="{FF2B5EF4-FFF2-40B4-BE49-F238E27FC236}">
                        <a16:creationId xmlns:a16="http://schemas.microsoft.com/office/drawing/2014/main" id="{EFD72703-2F12-5315-423B-1AF20EF92B73}"/>
                      </a:ext>
                    </a:extLst>
                  </p:cNvPr>
                  <p:cNvSpPr>
                    <a:spLocks/>
                  </p:cNvSpPr>
                  <p:nvPr/>
                </p:nvSpPr>
                <p:spPr bwMode="auto">
                  <a:xfrm>
                    <a:off x="7618413" y="4351338"/>
                    <a:ext cx="107950"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0" name="Freeform 179">
                    <a:extLst>
                      <a:ext uri="{FF2B5EF4-FFF2-40B4-BE49-F238E27FC236}">
                        <a16:creationId xmlns:a16="http://schemas.microsoft.com/office/drawing/2014/main" id="{900B72AE-3FFA-B341-FC6D-30902E96B3D8}"/>
                      </a:ext>
                    </a:extLst>
                  </p:cNvPr>
                  <p:cNvSpPr>
                    <a:spLocks/>
                  </p:cNvSpPr>
                  <p:nvPr/>
                </p:nvSpPr>
                <p:spPr bwMode="auto">
                  <a:xfrm>
                    <a:off x="6573838" y="3806826"/>
                    <a:ext cx="109538" cy="63500"/>
                  </a:xfrm>
                  <a:custGeom>
                    <a:avLst/>
                    <a:gdLst>
                      <a:gd name="T0" fmla="*/ 110 w 185"/>
                      <a:gd name="T1" fmla="*/ 104 h 106"/>
                      <a:gd name="T2" fmla="*/ 97 w 185"/>
                      <a:gd name="T3" fmla="*/ 104 h 106"/>
                      <a:gd name="T4" fmla="*/ 4 w 185"/>
                      <a:gd name="T5" fmla="*/ 50 h 106"/>
                      <a:gd name="T6" fmla="*/ 4 w 185"/>
                      <a:gd name="T7" fmla="*/ 43 h 106"/>
                      <a:gd name="T8" fmla="*/ 76 w 185"/>
                      <a:gd name="T9" fmla="*/ 2 h 106"/>
                      <a:gd name="T10" fmla="*/ 88 w 185"/>
                      <a:gd name="T11" fmla="*/ 2 h 106"/>
                      <a:gd name="T12" fmla="*/ 182 w 185"/>
                      <a:gd name="T13" fmla="*/ 55 h 106"/>
                      <a:gd name="T14" fmla="*/ 182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0" y="106"/>
                          <a:pt x="97" y="104"/>
                        </a:cubicBezTo>
                        <a:lnTo>
                          <a:pt x="4" y="50"/>
                        </a:lnTo>
                        <a:cubicBezTo>
                          <a:pt x="0" y="48"/>
                          <a:pt x="0" y="45"/>
                          <a:pt x="4" y="43"/>
                        </a:cubicBezTo>
                        <a:lnTo>
                          <a:pt x="76" y="2"/>
                        </a:lnTo>
                        <a:cubicBezTo>
                          <a:pt x="79" y="0"/>
                          <a:pt x="85" y="0"/>
                          <a:pt x="88" y="2"/>
                        </a:cubicBezTo>
                        <a:lnTo>
                          <a:pt x="182" y="55"/>
                        </a:lnTo>
                        <a:cubicBezTo>
                          <a:pt x="185" y="57"/>
                          <a:pt x="185" y="61"/>
                          <a:pt x="182"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1" name="Freeform 180">
                    <a:extLst>
                      <a:ext uri="{FF2B5EF4-FFF2-40B4-BE49-F238E27FC236}">
                        <a16:creationId xmlns:a16="http://schemas.microsoft.com/office/drawing/2014/main" id="{90899741-9D97-7A2D-6731-A0BBA998D5C8}"/>
                      </a:ext>
                    </a:extLst>
                  </p:cNvPr>
                  <p:cNvSpPr>
                    <a:spLocks/>
                  </p:cNvSpPr>
                  <p:nvPr/>
                </p:nvSpPr>
                <p:spPr bwMode="auto">
                  <a:xfrm>
                    <a:off x="6650038" y="3851276"/>
                    <a:ext cx="107950"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2" name="Freeform 181">
                    <a:extLst>
                      <a:ext uri="{FF2B5EF4-FFF2-40B4-BE49-F238E27FC236}">
                        <a16:creationId xmlns:a16="http://schemas.microsoft.com/office/drawing/2014/main" id="{586D045D-76F6-4D16-546C-BB3F0E553239}"/>
                      </a:ext>
                    </a:extLst>
                  </p:cNvPr>
                  <p:cNvSpPr>
                    <a:spLocks/>
                  </p:cNvSpPr>
                  <p:nvPr/>
                </p:nvSpPr>
                <p:spPr bwMode="auto">
                  <a:xfrm>
                    <a:off x="6726238" y="3897313"/>
                    <a:ext cx="107950" cy="63500"/>
                  </a:xfrm>
                  <a:custGeom>
                    <a:avLst/>
                    <a:gdLst>
                      <a:gd name="T0" fmla="*/ 110 w 185"/>
                      <a:gd name="T1" fmla="*/ 104 h 106"/>
                      <a:gd name="T2" fmla="*/ 97 w 185"/>
                      <a:gd name="T3" fmla="*/ 104 h 106"/>
                      <a:gd name="T4" fmla="*/ 4 w 185"/>
                      <a:gd name="T5" fmla="*/ 50 h 106"/>
                      <a:gd name="T6" fmla="*/ 4 w 185"/>
                      <a:gd name="T7" fmla="*/ 43 h 106"/>
                      <a:gd name="T8" fmla="*/ 76 w 185"/>
                      <a:gd name="T9" fmla="*/ 2 h 106"/>
                      <a:gd name="T10" fmla="*/ 89 w 185"/>
                      <a:gd name="T11" fmla="*/ 2 h 106"/>
                      <a:gd name="T12" fmla="*/ 182 w 185"/>
                      <a:gd name="T13" fmla="*/ 55 h 106"/>
                      <a:gd name="T14" fmla="*/ 182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0" y="106"/>
                          <a:pt x="97" y="104"/>
                        </a:cubicBezTo>
                        <a:lnTo>
                          <a:pt x="4" y="50"/>
                        </a:lnTo>
                        <a:cubicBezTo>
                          <a:pt x="0" y="48"/>
                          <a:pt x="0" y="45"/>
                          <a:pt x="4" y="43"/>
                        </a:cubicBezTo>
                        <a:lnTo>
                          <a:pt x="76" y="2"/>
                        </a:lnTo>
                        <a:cubicBezTo>
                          <a:pt x="79" y="0"/>
                          <a:pt x="85" y="0"/>
                          <a:pt x="89" y="2"/>
                        </a:cubicBezTo>
                        <a:lnTo>
                          <a:pt x="182" y="55"/>
                        </a:lnTo>
                        <a:cubicBezTo>
                          <a:pt x="185" y="57"/>
                          <a:pt x="185" y="61"/>
                          <a:pt x="182"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3" name="Freeform 182">
                    <a:extLst>
                      <a:ext uri="{FF2B5EF4-FFF2-40B4-BE49-F238E27FC236}">
                        <a16:creationId xmlns:a16="http://schemas.microsoft.com/office/drawing/2014/main" id="{42F186CA-D756-EBF8-464D-FE2A357D414F}"/>
                      </a:ext>
                    </a:extLst>
                  </p:cNvPr>
                  <p:cNvSpPr>
                    <a:spLocks/>
                  </p:cNvSpPr>
                  <p:nvPr/>
                </p:nvSpPr>
                <p:spPr bwMode="auto">
                  <a:xfrm>
                    <a:off x="6800851" y="3941763"/>
                    <a:ext cx="107950" cy="63500"/>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9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1" y="107"/>
                          <a:pt x="97" y="105"/>
                        </a:cubicBezTo>
                        <a:lnTo>
                          <a:pt x="4" y="51"/>
                        </a:lnTo>
                        <a:cubicBezTo>
                          <a:pt x="0" y="49"/>
                          <a:pt x="0" y="46"/>
                          <a:pt x="4" y="44"/>
                        </a:cubicBezTo>
                        <a:lnTo>
                          <a:pt x="76" y="2"/>
                        </a:lnTo>
                        <a:cubicBezTo>
                          <a:pt x="79" y="0"/>
                          <a:pt x="85" y="0"/>
                          <a:pt x="89"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4" name="Freeform 183">
                    <a:extLst>
                      <a:ext uri="{FF2B5EF4-FFF2-40B4-BE49-F238E27FC236}">
                        <a16:creationId xmlns:a16="http://schemas.microsoft.com/office/drawing/2014/main" id="{CC28E46F-E4BE-284C-6425-E2CECC0FE367}"/>
                      </a:ext>
                    </a:extLst>
                  </p:cNvPr>
                  <p:cNvSpPr>
                    <a:spLocks/>
                  </p:cNvSpPr>
                  <p:nvPr/>
                </p:nvSpPr>
                <p:spPr bwMode="auto">
                  <a:xfrm>
                    <a:off x="6877051" y="3986213"/>
                    <a:ext cx="107950" cy="63500"/>
                  </a:xfrm>
                  <a:custGeom>
                    <a:avLst/>
                    <a:gdLst>
                      <a:gd name="T0" fmla="*/ 110 w 185"/>
                      <a:gd name="T1" fmla="*/ 104 h 106"/>
                      <a:gd name="T2" fmla="*/ 97 w 185"/>
                      <a:gd name="T3" fmla="*/ 104 h 106"/>
                      <a:gd name="T4" fmla="*/ 4 w 185"/>
                      <a:gd name="T5" fmla="*/ 50 h 106"/>
                      <a:gd name="T6" fmla="*/ 4 w 185"/>
                      <a:gd name="T7" fmla="*/ 43 h 106"/>
                      <a:gd name="T8" fmla="*/ 76 w 185"/>
                      <a:gd name="T9" fmla="*/ 2 h 106"/>
                      <a:gd name="T10" fmla="*/ 89 w 185"/>
                      <a:gd name="T11" fmla="*/ 2 h 106"/>
                      <a:gd name="T12" fmla="*/ 182 w 185"/>
                      <a:gd name="T13" fmla="*/ 55 h 106"/>
                      <a:gd name="T14" fmla="*/ 182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1" y="106"/>
                          <a:pt x="97" y="104"/>
                        </a:cubicBezTo>
                        <a:lnTo>
                          <a:pt x="4" y="50"/>
                        </a:lnTo>
                        <a:cubicBezTo>
                          <a:pt x="0" y="48"/>
                          <a:pt x="0" y="45"/>
                          <a:pt x="4" y="43"/>
                        </a:cubicBezTo>
                        <a:lnTo>
                          <a:pt x="76" y="2"/>
                        </a:lnTo>
                        <a:cubicBezTo>
                          <a:pt x="79" y="0"/>
                          <a:pt x="85" y="0"/>
                          <a:pt x="89" y="2"/>
                        </a:cubicBezTo>
                        <a:lnTo>
                          <a:pt x="182" y="55"/>
                        </a:lnTo>
                        <a:cubicBezTo>
                          <a:pt x="185" y="57"/>
                          <a:pt x="185" y="61"/>
                          <a:pt x="182"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5" name="Freeform 184">
                    <a:extLst>
                      <a:ext uri="{FF2B5EF4-FFF2-40B4-BE49-F238E27FC236}">
                        <a16:creationId xmlns:a16="http://schemas.microsoft.com/office/drawing/2014/main" id="{5AEF1C5F-AE6A-4986-E082-5447BAA4361E}"/>
                      </a:ext>
                    </a:extLst>
                  </p:cNvPr>
                  <p:cNvSpPr>
                    <a:spLocks/>
                  </p:cNvSpPr>
                  <p:nvPr/>
                </p:nvSpPr>
                <p:spPr bwMode="auto">
                  <a:xfrm>
                    <a:off x="6953251" y="4030663"/>
                    <a:ext cx="106363"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8"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6" name="Freeform 185">
                    <a:extLst>
                      <a:ext uri="{FF2B5EF4-FFF2-40B4-BE49-F238E27FC236}">
                        <a16:creationId xmlns:a16="http://schemas.microsoft.com/office/drawing/2014/main" id="{FFDD122A-9169-6C07-9E24-F9C8EA6A2D56}"/>
                      </a:ext>
                    </a:extLst>
                  </p:cNvPr>
                  <p:cNvSpPr>
                    <a:spLocks/>
                  </p:cNvSpPr>
                  <p:nvPr/>
                </p:nvSpPr>
                <p:spPr bwMode="auto">
                  <a:xfrm>
                    <a:off x="7027863" y="4075113"/>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5" y="106"/>
                          <a:pt x="100" y="106"/>
                          <a:pt x="96" y="104"/>
                        </a:cubicBezTo>
                        <a:lnTo>
                          <a:pt x="3" y="50"/>
                        </a:lnTo>
                        <a:cubicBezTo>
                          <a:pt x="0" y="48"/>
                          <a:pt x="0" y="45"/>
                          <a:pt x="3" y="43"/>
                        </a:cubicBezTo>
                        <a:lnTo>
                          <a:pt x="75" y="2"/>
                        </a:lnTo>
                        <a:cubicBezTo>
                          <a:pt x="78"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7" name="Freeform 186">
                    <a:extLst>
                      <a:ext uri="{FF2B5EF4-FFF2-40B4-BE49-F238E27FC236}">
                        <a16:creationId xmlns:a16="http://schemas.microsoft.com/office/drawing/2014/main" id="{85B1ACA2-BD68-F124-44F3-A70E45BC6FF8}"/>
                      </a:ext>
                    </a:extLst>
                  </p:cNvPr>
                  <p:cNvSpPr>
                    <a:spLocks/>
                  </p:cNvSpPr>
                  <p:nvPr/>
                </p:nvSpPr>
                <p:spPr bwMode="auto">
                  <a:xfrm>
                    <a:off x="7104063" y="4119563"/>
                    <a:ext cx="107950" cy="65088"/>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8" name="Freeform 187">
                    <a:extLst>
                      <a:ext uri="{FF2B5EF4-FFF2-40B4-BE49-F238E27FC236}">
                        <a16:creationId xmlns:a16="http://schemas.microsoft.com/office/drawing/2014/main" id="{B2208CB6-16E6-9C79-A2E9-032A592D96BB}"/>
                      </a:ext>
                    </a:extLst>
                  </p:cNvPr>
                  <p:cNvSpPr>
                    <a:spLocks/>
                  </p:cNvSpPr>
                  <p:nvPr/>
                </p:nvSpPr>
                <p:spPr bwMode="auto">
                  <a:xfrm>
                    <a:off x="7178676" y="4165601"/>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5" y="106"/>
                          <a:pt x="100" y="106"/>
                          <a:pt x="96" y="104"/>
                        </a:cubicBezTo>
                        <a:lnTo>
                          <a:pt x="3" y="50"/>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9" name="Freeform 188">
                    <a:extLst>
                      <a:ext uri="{FF2B5EF4-FFF2-40B4-BE49-F238E27FC236}">
                        <a16:creationId xmlns:a16="http://schemas.microsoft.com/office/drawing/2014/main" id="{66F04C31-9DBE-46E9-4E58-B1FE49000F30}"/>
                      </a:ext>
                    </a:extLst>
                  </p:cNvPr>
                  <p:cNvSpPr>
                    <a:spLocks/>
                  </p:cNvSpPr>
                  <p:nvPr/>
                </p:nvSpPr>
                <p:spPr bwMode="auto">
                  <a:xfrm>
                    <a:off x="7254876" y="4210051"/>
                    <a:ext cx="107950"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0" name="Freeform 189">
                    <a:extLst>
                      <a:ext uri="{FF2B5EF4-FFF2-40B4-BE49-F238E27FC236}">
                        <a16:creationId xmlns:a16="http://schemas.microsoft.com/office/drawing/2014/main" id="{5C5FDFC7-24FF-0383-D978-A4D1628C6BA5}"/>
                      </a:ext>
                    </a:extLst>
                  </p:cNvPr>
                  <p:cNvSpPr>
                    <a:spLocks/>
                  </p:cNvSpPr>
                  <p:nvPr/>
                </p:nvSpPr>
                <p:spPr bwMode="auto">
                  <a:xfrm>
                    <a:off x="7329488" y="4254501"/>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6" y="106"/>
                          <a:pt x="100" y="106"/>
                          <a:pt x="96" y="104"/>
                        </a:cubicBezTo>
                        <a:lnTo>
                          <a:pt x="3" y="50"/>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1" name="Freeform 190">
                    <a:extLst>
                      <a:ext uri="{FF2B5EF4-FFF2-40B4-BE49-F238E27FC236}">
                        <a16:creationId xmlns:a16="http://schemas.microsoft.com/office/drawing/2014/main" id="{4A35A133-D5AF-DA7F-C6A6-B39D51747F18}"/>
                      </a:ext>
                    </a:extLst>
                  </p:cNvPr>
                  <p:cNvSpPr>
                    <a:spLocks/>
                  </p:cNvSpPr>
                  <p:nvPr/>
                </p:nvSpPr>
                <p:spPr bwMode="auto">
                  <a:xfrm>
                    <a:off x="7405688" y="4298951"/>
                    <a:ext cx="107950"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2" name="Freeform 191">
                    <a:extLst>
                      <a:ext uri="{FF2B5EF4-FFF2-40B4-BE49-F238E27FC236}">
                        <a16:creationId xmlns:a16="http://schemas.microsoft.com/office/drawing/2014/main" id="{64C758C0-967F-F9B8-5AD1-910300768500}"/>
                      </a:ext>
                    </a:extLst>
                  </p:cNvPr>
                  <p:cNvSpPr>
                    <a:spLocks/>
                  </p:cNvSpPr>
                  <p:nvPr/>
                </p:nvSpPr>
                <p:spPr bwMode="auto">
                  <a:xfrm>
                    <a:off x="7480301" y="4343401"/>
                    <a:ext cx="109538" cy="63500"/>
                  </a:xfrm>
                  <a:custGeom>
                    <a:avLst/>
                    <a:gdLst>
                      <a:gd name="T0" fmla="*/ 109 w 185"/>
                      <a:gd name="T1" fmla="*/ 104 h 106"/>
                      <a:gd name="T2" fmla="*/ 96 w 185"/>
                      <a:gd name="T3" fmla="*/ 104 h 106"/>
                      <a:gd name="T4" fmla="*/ 3 w 185"/>
                      <a:gd name="T5" fmla="*/ 50 h 106"/>
                      <a:gd name="T6" fmla="*/ 3 w 185"/>
                      <a:gd name="T7" fmla="*/ 43 h 106"/>
                      <a:gd name="T8" fmla="*/ 75 w 185"/>
                      <a:gd name="T9" fmla="*/ 2 h 106"/>
                      <a:gd name="T10" fmla="*/ 88 w 185"/>
                      <a:gd name="T11" fmla="*/ 2 h 106"/>
                      <a:gd name="T12" fmla="*/ 181 w 185"/>
                      <a:gd name="T13" fmla="*/ 55 h 106"/>
                      <a:gd name="T14" fmla="*/ 181 w 185"/>
                      <a:gd name="T15" fmla="*/ 63 h 106"/>
                      <a:gd name="T16" fmla="*/ 109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09" y="104"/>
                        </a:moveTo>
                        <a:cubicBezTo>
                          <a:pt x="106" y="106"/>
                          <a:pt x="100" y="106"/>
                          <a:pt x="96" y="104"/>
                        </a:cubicBezTo>
                        <a:lnTo>
                          <a:pt x="3" y="50"/>
                        </a:lnTo>
                        <a:cubicBezTo>
                          <a:pt x="0" y="48"/>
                          <a:pt x="0" y="45"/>
                          <a:pt x="3" y="43"/>
                        </a:cubicBezTo>
                        <a:lnTo>
                          <a:pt x="75" y="2"/>
                        </a:lnTo>
                        <a:cubicBezTo>
                          <a:pt x="79" y="0"/>
                          <a:pt x="84" y="0"/>
                          <a:pt x="88" y="2"/>
                        </a:cubicBezTo>
                        <a:lnTo>
                          <a:pt x="181" y="55"/>
                        </a:lnTo>
                        <a:cubicBezTo>
                          <a:pt x="185" y="57"/>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3" name="Freeform 192">
                    <a:extLst>
                      <a:ext uri="{FF2B5EF4-FFF2-40B4-BE49-F238E27FC236}">
                        <a16:creationId xmlns:a16="http://schemas.microsoft.com/office/drawing/2014/main" id="{CD197583-3F68-3034-995C-C570789F957F}"/>
                      </a:ext>
                    </a:extLst>
                  </p:cNvPr>
                  <p:cNvSpPr>
                    <a:spLocks/>
                  </p:cNvSpPr>
                  <p:nvPr/>
                </p:nvSpPr>
                <p:spPr bwMode="auto">
                  <a:xfrm>
                    <a:off x="7678738" y="4545013"/>
                    <a:ext cx="107950" cy="63500"/>
                  </a:xfrm>
                  <a:custGeom>
                    <a:avLst/>
                    <a:gdLst>
                      <a:gd name="T0" fmla="*/ 109 w 184"/>
                      <a:gd name="T1" fmla="*/ 104 h 106"/>
                      <a:gd name="T2" fmla="*/ 96 w 184"/>
                      <a:gd name="T3" fmla="*/ 104 h 106"/>
                      <a:gd name="T4" fmla="*/ 3 w 184"/>
                      <a:gd name="T5" fmla="*/ 51 h 106"/>
                      <a:gd name="T6" fmla="*/ 3 w 184"/>
                      <a:gd name="T7" fmla="*/ 43 h 106"/>
                      <a:gd name="T8" fmla="*/ 75 w 184"/>
                      <a:gd name="T9" fmla="*/ 2 h 106"/>
                      <a:gd name="T10" fmla="*/ 88 w 184"/>
                      <a:gd name="T11" fmla="*/ 2 h 106"/>
                      <a:gd name="T12" fmla="*/ 181 w 184"/>
                      <a:gd name="T13" fmla="*/ 56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6" y="106"/>
                          <a:pt x="100" y="106"/>
                          <a:pt x="96" y="104"/>
                        </a:cubicBezTo>
                        <a:lnTo>
                          <a:pt x="3" y="51"/>
                        </a:lnTo>
                        <a:cubicBezTo>
                          <a:pt x="0" y="49"/>
                          <a:pt x="0" y="45"/>
                          <a:pt x="3" y="43"/>
                        </a:cubicBezTo>
                        <a:lnTo>
                          <a:pt x="75" y="2"/>
                        </a:lnTo>
                        <a:cubicBezTo>
                          <a:pt x="79" y="0"/>
                          <a:pt x="84" y="0"/>
                          <a:pt x="88" y="2"/>
                        </a:cubicBezTo>
                        <a:lnTo>
                          <a:pt x="181" y="56"/>
                        </a:lnTo>
                        <a:cubicBezTo>
                          <a:pt x="184" y="58"/>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4" name="Freeform 193">
                    <a:extLst>
                      <a:ext uri="{FF2B5EF4-FFF2-40B4-BE49-F238E27FC236}">
                        <a16:creationId xmlns:a16="http://schemas.microsoft.com/office/drawing/2014/main" id="{01DA6C74-3E42-CA06-383C-6B4EEE9E18AF}"/>
                      </a:ext>
                    </a:extLst>
                  </p:cNvPr>
                  <p:cNvSpPr>
                    <a:spLocks/>
                  </p:cNvSpPr>
                  <p:nvPr/>
                </p:nvSpPr>
                <p:spPr bwMode="auto">
                  <a:xfrm>
                    <a:off x="7542213" y="4535488"/>
                    <a:ext cx="107950" cy="65088"/>
                  </a:xfrm>
                  <a:custGeom>
                    <a:avLst/>
                    <a:gdLst>
                      <a:gd name="T0" fmla="*/ 109 w 185"/>
                      <a:gd name="T1" fmla="*/ 105 h 107"/>
                      <a:gd name="T2" fmla="*/ 97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4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3" y="51"/>
                        </a:lnTo>
                        <a:cubicBezTo>
                          <a:pt x="0" y="49"/>
                          <a:pt x="0" y="46"/>
                          <a:pt x="3" y="44"/>
                        </a:cubicBezTo>
                        <a:lnTo>
                          <a:pt x="75" y="2"/>
                        </a:lnTo>
                        <a:cubicBezTo>
                          <a:pt x="79" y="0"/>
                          <a:pt x="85" y="0"/>
                          <a:pt x="88" y="2"/>
                        </a:cubicBezTo>
                        <a:lnTo>
                          <a:pt x="181" y="56"/>
                        </a:lnTo>
                        <a:cubicBezTo>
                          <a:pt x="185" y="58"/>
                          <a:pt x="185" y="61"/>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5" name="Freeform 194">
                    <a:extLst>
                      <a:ext uri="{FF2B5EF4-FFF2-40B4-BE49-F238E27FC236}">
                        <a16:creationId xmlns:a16="http://schemas.microsoft.com/office/drawing/2014/main" id="{312C56E9-D4A5-457C-A1B2-9B31953B8686}"/>
                      </a:ext>
                    </a:extLst>
                  </p:cNvPr>
                  <p:cNvSpPr>
                    <a:spLocks/>
                  </p:cNvSpPr>
                  <p:nvPr/>
                </p:nvSpPr>
                <p:spPr bwMode="auto">
                  <a:xfrm>
                    <a:off x="7616826" y="4581526"/>
                    <a:ext cx="109538" cy="63500"/>
                  </a:xfrm>
                  <a:custGeom>
                    <a:avLst/>
                    <a:gdLst>
                      <a:gd name="T0" fmla="*/ 109 w 185"/>
                      <a:gd name="T1" fmla="*/ 105 h 107"/>
                      <a:gd name="T2" fmla="*/ 97 w 185"/>
                      <a:gd name="T3" fmla="*/ 105 h 107"/>
                      <a:gd name="T4" fmla="*/ 3 w 185"/>
                      <a:gd name="T5" fmla="*/ 51 h 107"/>
                      <a:gd name="T6" fmla="*/ 3 w 185"/>
                      <a:gd name="T7" fmla="*/ 43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3" y="51"/>
                        </a:lnTo>
                        <a:cubicBezTo>
                          <a:pt x="0" y="49"/>
                          <a:pt x="0" y="45"/>
                          <a:pt x="3" y="43"/>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6" name="Freeform 195">
                    <a:extLst>
                      <a:ext uri="{FF2B5EF4-FFF2-40B4-BE49-F238E27FC236}">
                        <a16:creationId xmlns:a16="http://schemas.microsoft.com/office/drawing/2014/main" id="{0200207C-A5CD-B965-87C3-EB06E57B79FE}"/>
                      </a:ext>
                    </a:extLst>
                  </p:cNvPr>
                  <p:cNvSpPr>
                    <a:spLocks/>
                  </p:cNvSpPr>
                  <p:nvPr/>
                </p:nvSpPr>
                <p:spPr bwMode="auto">
                  <a:xfrm>
                    <a:off x="7693026" y="4625976"/>
                    <a:ext cx="107950" cy="63500"/>
                  </a:xfrm>
                  <a:custGeom>
                    <a:avLst/>
                    <a:gdLst>
                      <a:gd name="T0" fmla="*/ 109 w 185"/>
                      <a:gd name="T1" fmla="*/ 105 h 107"/>
                      <a:gd name="T2" fmla="*/ 97 w 185"/>
                      <a:gd name="T3" fmla="*/ 105 h 107"/>
                      <a:gd name="T4" fmla="*/ 4 w 185"/>
                      <a:gd name="T5" fmla="*/ 51 h 107"/>
                      <a:gd name="T6" fmla="*/ 4 w 185"/>
                      <a:gd name="T7" fmla="*/ 44 h 107"/>
                      <a:gd name="T8" fmla="*/ 75 w 185"/>
                      <a:gd name="T9" fmla="*/ 2 h 107"/>
                      <a:gd name="T10" fmla="*/ 88 w 185"/>
                      <a:gd name="T11" fmla="*/ 2 h 107"/>
                      <a:gd name="T12" fmla="*/ 181 w 185"/>
                      <a:gd name="T13" fmla="*/ 56 h 107"/>
                      <a:gd name="T14" fmla="*/ 181 w 185"/>
                      <a:gd name="T15" fmla="*/ 64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5" y="2"/>
                        </a:lnTo>
                        <a:cubicBezTo>
                          <a:pt x="79" y="0"/>
                          <a:pt x="85" y="0"/>
                          <a:pt x="88" y="2"/>
                        </a:cubicBezTo>
                        <a:lnTo>
                          <a:pt x="181" y="56"/>
                        </a:lnTo>
                        <a:cubicBezTo>
                          <a:pt x="185" y="58"/>
                          <a:pt x="185" y="61"/>
                          <a:pt x="181" y="64"/>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7" name="Freeform 196">
                    <a:extLst>
                      <a:ext uri="{FF2B5EF4-FFF2-40B4-BE49-F238E27FC236}">
                        <a16:creationId xmlns:a16="http://schemas.microsoft.com/office/drawing/2014/main" id="{F04E9D6C-6C47-4297-E3FF-77D957746ED6}"/>
                      </a:ext>
                    </a:extLst>
                  </p:cNvPr>
                  <p:cNvSpPr>
                    <a:spLocks/>
                  </p:cNvSpPr>
                  <p:nvPr/>
                </p:nvSpPr>
                <p:spPr bwMode="auto">
                  <a:xfrm>
                    <a:off x="7556501" y="4387851"/>
                    <a:ext cx="107950" cy="65088"/>
                  </a:xfrm>
                  <a:custGeom>
                    <a:avLst/>
                    <a:gdLst>
                      <a:gd name="T0" fmla="*/ 109 w 185"/>
                      <a:gd name="T1" fmla="*/ 105 h 107"/>
                      <a:gd name="T2" fmla="*/ 96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8" name="Freeform 197">
                    <a:extLst>
                      <a:ext uri="{FF2B5EF4-FFF2-40B4-BE49-F238E27FC236}">
                        <a16:creationId xmlns:a16="http://schemas.microsoft.com/office/drawing/2014/main" id="{EFE09F97-2D30-4A5D-4BB6-4165EA2A2B84}"/>
                      </a:ext>
                    </a:extLst>
                  </p:cNvPr>
                  <p:cNvSpPr>
                    <a:spLocks/>
                  </p:cNvSpPr>
                  <p:nvPr/>
                </p:nvSpPr>
                <p:spPr bwMode="auto">
                  <a:xfrm>
                    <a:off x="6513513" y="3843338"/>
                    <a:ext cx="180975" cy="107950"/>
                  </a:xfrm>
                  <a:custGeom>
                    <a:avLst/>
                    <a:gdLst>
                      <a:gd name="T0" fmla="*/ 236 w 311"/>
                      <a:gd name="T1" fmla="*/ 177 h 179"/>
                      <a:gd name="T2" fmla="*/ 223 w 311"/>
                      <a:gd name="T3" fmla="*/ 177 h 179"/>
                      <a:gd name="T4" fmla="*/ 3 w 311"/>
                      <a:gd name="T5" fmla="*/ 50 h 179"/>
                      <a:gd name="T6" fmla="*/ 3 w 311"/>
                      <a:gd name="T7" fmla="*/ 43 h 179"/>
                      <a:gd name="T8" fmla="*/ 75 w 311"/>
                      <a:gd name="T9" fmla="*/ 2 h 179"/>
                      <a:gd name="T10" fmla="*/ 88 w 311"/>
                      <a:gd name="T11" fmla="*/ 2 h 179"/>
                      <a:gd name="T12" fmla="*/ 308 w 311"/>
                      <a:gd name="T13" fmla="*/ 129 h 179"/>
                      <a:gd name="T14" fmla="*/ 308 w 311"/>
                      <a:gd name="T15" fmla="*/ 136 h 179"/>
                      <a:gd name="T16" fmla="*/ 236 w 311"/>
                      <a:gd name="T17" fmla="*/ 177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1" h="179">
                        <a:moveTo>
                          <a:pt x="236" y="177"/>
                        </a:moveTo>
                        <a:cubicBezTo>
                          <a:pt x="232" y="179"/>
                          <a:pt x="227" y="179"/>
                          <a:pt x="223" y="177"/>
                        </a:cubicBezTo>
                        <a:lnTo>
                          <a:pt x="3" y="50"/>
                        </a:lnTo>
                        <a:cubicBezTo>
                          <a:pt x="0" y="48"/>
                          <a:pt x="0" y="45"/>
                          <a:pt x="3" y="43"/>
                        </a:cubicBezTo>
                        <a:lnTo>
                          <a:pt x="75" y="2"/>
                        </a:lnTo>
                        <a:cubicBezTo>
                          <a:pt x="78" y="0"/>
                          <a:pt x="84" y="0"/>
                          <a:pt x="88" y="2"/>
                        </a:cubicBezTo>
                        <a:lnTo>
                          <a:pt x="308" y="129"/>
                        </a:lnTo>
                        <a:cubicBezTo>
                          <a:pt x="311" y="131"/>
                          <a:pt x="311" y="134"/>
                          <a:pt x="308" y="136"/>
                        </a:cubicBezTo>
                        <a:lnTo>
                          <a:pt x="236" y="177"/>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9" name="Freeform 198">
                    <a:extLst>
                      <a:ext uri="{FF2B5EF4-FFF2-40B4-BE49-F238E27FC236}">
                        <a16:creationId xmlns:a16="http://schemas.microsoft.com/office/drawing/2014/main" id="{23A7CAE8-4F83-1262-0F26-63A94FC0B501}"/>
                      </a:ext>
                    </a:extLst>
                  </p:cNvPr>
                  <p:cNvSpPr>
                    <a:spLocks/>
                  </p:cNvSpPr>
                  <p:nvPr/>
                </p:nvSpPr>
                <p:spPr bwMode="auto">
                  <a:xfrm>
                    <a:off x="6664326" y="3933826"/>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5" y="106"/>
                          <a:pt x="100" y="106"/>
                          <a:pt x="96" y="104"/>
                        </a:cubicBezTo>
                        <a:lnTo>
                          <a:pt x="3" y="50"/>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0" name="Freeform 199">
                    <a:extLst>
                      <a:ext uri="{FF2B5EF4-FFF2-40B4-BE49-F238E27FC236}">
                        <a16:creationId xmlns:a16="http://schemas.microsoft.com/office/drawing/2014/main" id="{DECAF627-7CC8-6483-908B-63F6A7341AF2}"/>
                      </a:ext>
                    </a:extLst>
                  </p:cNvPr>
                  <p:cNvSpPr>
                    <a:spLocks/>
                  </p:cNvSpPr>
                  <p:nvPr/>
                </p:nvSpPr>
                <p:spPr bwMode="auto">
                  <a:xfrm>
                    <a:off x="6738938" y="3978276"/>
                    <a:ext cx="107950"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5"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1" name="Freeform 200">
                    <a:extLst>
                      <a:ext uri="{FF2B5EF4-FFF2-40B4-BE49-F238E27FC236}">
                        <a16:creationId xmlns:a16="http://schemas.microsoft.com/office/drawing/2014/main" id="{A3067CA8-80B7-CEF3-8B54-644485220E48}"/>
                      </a:ext>
                    </a:extLst>
                  </p:cNvPr>
                  <p:cNvSpPr>
                    <a:spLocks/>
                  </p:cNvSpPr>
                  <p:nvPr/>
                </p:nvSpPr>
                <p:spPr bwMode="auto">
                  <a:xfrm>
                    <a:off x="6815138" y="4022726"/>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5" y="106"/>
                          <a:pt x="100" y="106"/>
                          <a:pt x="96" y="104"/>
                        </a:cubicBezTo>
                        <a:lnTo>
                          <a:pt x="3" y="50"/>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2" name="Freeform 201">
                    <a:extLst>
                      <a:ext uri="{FF2B5EF4-FFF2-40B4-BE49-F238E27FC236}">
                        <a16:creationId xmlns:a16="http://schemas.microsoft.com/office/drawing/2014/main" id="{09924140-BED2-01A6-D29C-4EFBA6F1D8E2}"/>
                      </a:ext>
                    </a:extLst>
                  </p:cNvPr>
                  <p:cNvSpPr>
                    <a:spLocks/>
                  </p:cNvSpPr>
                  <p:nvPr/>
                </p:nvSpPr>
                <p:spPr bwMode="auto">
                  <a:xfrm>
                    <a:off x="6891338" y="4067176"/>
                    <a:ext cx="106363" cy="63500"/>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3" name="Freeform 202">
                    <a:extLst>
                      <a:ext uri="{FF2B5EF4-FFF2-40B4-BE49-F238E27FC236}">
                        <a16:creationId xmlns:a16="http://schemas.microsoft.com/office/drawing/2014/main" id="{D654FE2D-8083-ADF5-C676-D2E834083D62}"/>
                      </a:ext>
                    </a:extLst>
                  </p:cNvPr>
                  <p:cNvSpPr>
                    <a:spLocks/>
                  </p:cNvSpPr>
                  <p:nvPr/>
                </p:nvSpPr>
                <p:spPr bwMode="auto">
                  <a:xfrm>
                    <a:off x="6965951" y="4111626"/>
                    <a:ext cx="107950" cy="63500"/>
                  </a:xfrm>
                  <a:custGeom>
                    <a:avLst/>
                    <a:gdLst>
                      <a:gd name="T0" fmla="*/ 109 w 184"/>
                      <a:gd name="T1" fmla="*/ 104 h 106"/>
                      <a:gd name="T2" fmla="*/ 96 w 184"/>
                      <a:gd name="T3" fmla="*/ 104 h 106"/>
                      <a:gd name="T4" fmla="*/ 3 w 184"/>
                      <a:gd name="T5" fmla="*/ 50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6" y="106"/>
                          <a:pt x="100" y="106"/>
                          <a:pt x="96" y="104"/>
                        </a:cubicBezTo>
                        <a:lnTo>
                          <a:pt x="3" y="50"/>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4" name="Freeform 203">
                    <a:extLst>
                      <a:ext uri="{FF2B5EF4-FFF2-40B4-BE49-F238E27FC236}">
                        <a16:creationId xmlns:a16="http://schemas.microsoft.com/office/drawing/2014/main" id="{DF6FC02F-7579-99D9-9DED-D522B7DB01F2}"/>
                      </a:ext>
                    </a:extLst>
                  </p:cNvPr>
                  <p:cNvSpPr>
                    <a:spLocks/>
                  </p:cNvSpPr>
                  <p:nvPr/>
                </p:nvSpPr>
                <p:spPr bwMode="auto">
                  <a:xfrm>
                    <a:off x="7042151" y="4156076"/>
                    <a:ext cx="107950" cy="65088"/>
                  </a:xfrm>
                  <a:custGeom>
                    <a:avLst/>
                    <a:gdLst>
                      <a:gd name="T0" fmla="*/ 109 w 185"/>
                      <a:gd name="T1" fmla="*/ 105 h 107"/>
                      <a:gd name="T2" fmla="*/ 96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5" name="Freeform 204">
                    <a:extLst>
                      <a:ext uri="{FF2B5EF4-FFF2-40B4-BE49-F238E27FC236}">
                        <a16:creationId xmlns:a16="http://schemas.microsoft.com/office/drawing/2014/main" id="{E9062C43-88B7-8EAA-D64B-894361861D54}"/>
                      </a:ext>
                    </a:extLst>
                  </p:cNvPr>
                  <p:cNvSpPr>
                    <a:spLocks/>
                  </p:cNvSpPr>
                  <p:nvPr/>
                </p:nvSpPr>
                <p:spPr bwMode="auto">
                  <a:xfrm>
                    <a:off x="7116763" y="4202113"/>
                    <a:ext cx="107950" cy="63500"/>
                  </a:xfrm>
                  <a:custGeom>
                    <a:avLst/>
                    <a:gdLst>
                      <a:gd name="T0" fmla="*/ 109 w 185"/>
                      <a:gd name="T1" fmla="*/ 104 h 106"/>
                      <a:gd name="T2" fmla="*/ 96 w 185"/>
                      <a:gd name="T3" fmla="*/ 104 h 106"/>
                      <a:gd name="T4" fmla="*/ 3 w 185"/>
                      <a:gd name="T5" fmla="*/ 50 h 106"/>
                      <a:gd name="T6" fmla="*/ 3 w 185"/>
                      <a:gd name="T7" fmla="*/ 43 h 106"/>
                      <a:gd name="T8" fmla="*/ 75 w 185"/>
                      <a:gd name="T9" fmla="*/ 2 h 106"/>
                      <a:gd name="T10" fmla="*/ 88 w 185"/>
                      <a:gd name="T11" fmla="*/ 2 h 106"/>
                      <a:gd name="T12" fmla="*/ 181 w 185"/>
                      <a:gd name="T13" fmla="*/ 55 h 106"/>
                      <a:gd name="T14" fmla="*/ 181 w 185"/>
                      <a:gd name="T15" fmla="*/ 63 h 106"/>
                      <a:gd name="T16" fmla="*/ 109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09" y="104"/>
                        </a:moveTo>
                        <a:cubicBezTo>
                          <a:pt x="106" y="106"/>
                          <a:pt x="100" y="106"/>
                          <a:pt x="96" y="104"/>
                        </a:cubicBezTo>
                        <a:lnTo>
                          <a:pt x="3" y="50"/>
                        </a:lnTo>
                        <a:cubicBezTo>
                          <a:pt x="0" y="48"/>
                          <a:pt x="0" y="45"/>
                          <a:pt x="3" y="43"/>
                        </a:cubicBezTo>
                        <a:lnTo>
                          <a:pt x="75" y="2"/>
                        </a:lnTo>
                        <a:cubicBezTo>
                          <a:pt x="79" y="0"/>
                          <a:pt x="84" y="0"/>
                          <a:pt x="88" y="2"/>
                        </a:cubicBezTo>
                        <a:lnTo>
                          <a:pt x="181" y="55"/>
                        </a:lnTo>
                        <a:cubicBezTo>
                          <a:pt x="185" y="57"/>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6" name="Freeform 206">
                    <a:extLst>
                      <a:ext uri="{FF2B5EF4-FFF2-40B4-BE49-F238E27FC236}">
                        <a16:creationId xmlns:a16="http://schemas.microsoft.com/office/drawing/2014/main" id="{6DEB7A14-9654-14A5-2C18-D1CBDEA51AE4}"/>
                      </a:ext>
                    </a:extLst>
                  </p:cNvPr>
                  <p:cNvSpPr>
                    <a:spLocks/>
                  </p:cNvSpPr>
                  <p:nvPr/>
                </p:nvSpPr>
                <p:spPr bwMode="auto">
                  <a:xfrm>
                    <a:off x="7192963" y="4246563"/>
                    <a:ext cx="107950" cy="63500"/>
                  </a:xfrm>
                  <a:custGeom>
                    <a:avLst/>
                    <a:gdLst>
                      <a:gd name="T0" fmla="*/ 109 w 185"/>
                      <a:gd name="T1" fmla="*/ 105 h 107"/>
                      <a:gd name="T2" fmla="*/ 97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3" y="51"/>
                        </a:lnTo>
                        <a:cubicBezTo>
                          <a:pt x="0" y="49"/>
                          <a:pt x="0" y="46"/>
                          <a:pt x="3" y="44"/>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7" name="Freeform 207">
                    <a:extLst>
                      <a:ext uri="{FF2B5EF4-FFF2-40B4-BE49-F238E27FC236}">
                        <a16:creationId xmlns:a16="http://schemas.microsoft.com/office/drawing/2014/main" id="{4F941D4F-5775-BF8E-1F98-5E7FD677B97C}"/>
                      </a:ext>
                    </a:extLst>
                  </p:cNvPr>
                  <p:cNvSpPr>
                    <a:spLocks/>
                  </p:cNvSpPr>
                  <p:nvPr/>
                </p:nvSpPr>
                <p:spPr bwMode="auto">
                  <a:xfrm>
                    <a:off x="7267575" y="4291013"/>
                    <a:ext cx="107950" cy="63500"/>
                  </a:xfrm>
                  <a:custGeom>
                    <a:avLst/>
                    <a:gdLst>
                      <a:gd name="T0" fmla="*/ 109 w 185"/>
                      <a:gd name="T1" fmla="*/ 104 h 106"/>
                      <a:gd name="T2" fmla="*/ 97 w 185"/>
                      <a:gd name="T3" fmla="*/ 104 h 106"/>
                      <a:gd name="T4" fmla="*/ 3 w 185"/>
                      <a:gd name="T5" fmla="*/ 50 h 106"/>
                      <a:gd name="T6" fmla="*/ 3 w 185"/>
                      <a:gd name="T7" fmla="*/ 43 h 106"/>
                      <a:gd name="T8" fmla="*/ 75 w 185"/>
                      <a:gd name="T9" fmla="*/ 2 h 106"/>
                      <a:gd name="T10" fmla="*/ 88 w 185"/>
                      <a:gd name="T11" fmla="*/ 2 h 106"/>
                      <a:gd name="T12" fmla="*/ 181 w 185"/>
                      <a:gd name="T13" fmla="*/ 55 h 106"/>
                      <a:gd name="T14" fmla="*/ 181 w 185"/>
                      <a:gd name="T15" fmla="*/ 63 h 106"/>
                      <a:gd name="T16" fmla="*/ 109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09" y="104"/>
                        </a:moveTo>
                        <a:cubicBezTo>
                          <a:pt x="106" y="106"/>
                          <a:pt x="100" y="106"/>
                          <a:pt x="97" y="104"/>
                        </a:cubicBezTo>
                        <a:lnTo>
                          <a:pt x="3" y="50"/>
                        </a:lnTo>
                        <a:cubicBezTo>
                          <a:pt x="0" y="48"/>
                          <a:pt x="0" y="45"/>
                          <a:pt x="3" y="43"/>
                        </a:cubicBezTo>
                        <a:lnTo>
                          <a:pt x="75" y="2"/>
                        </a:lnTo>
                        <a:cubicBezTo>
                          <a:pt x="79" y="0"/>
                          <a:pt x="85" y="0"/>
                          <a:pt x="88" y="2"/>
                        </a:cubicBezTo>
                        <a:lnTo>
                          <a:pt x="181" y="55"/>
                        </a:lnTo>
                        <a:cubicBezTo>
                          <a:pt x="185" y="57"/>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8" name="Freeform 208">
                    <a:extLst>
                      <a:ext uri="{FF2B5EF4-FFF2-40B4-BE49-F238E27FC236}">
                        <a16:creationId xmlns:a16="http://schemas.microsoft.com/office/drawing/2014/main" id="{F8778760-2022-20AF-5863-5752BEBC16CE}"/>
                      </a:ext>
                    </a:extLst>
                  </p:cNvPr>
                  <p:cNvSpPr>
                    <a:spLocks/>
                  </p:cNvSpPr>
                  <p:nvPr/>
                </p:nvSpPr>
                <p:spPr bwMode="auto">
                  <a:xfrm>
                    <a:off x="7343775" y="4335463"/>
                    <a:ext cx="107950" cy="63500"/>
                  </a:xfrm>
                  <a:custGeom>
                    <a:avLst/>
                    <a:gdLst>
                      <a:gd name="T0" fmla="*/ 109 w 185"/>
                      <a:gd name="T1" fmla="*/ 105 h 107"/>
                      <a:gd name="T2" fmla="*/ 97 w 185"/>
                      <a:gd name="T3" fmla="*/ 105 h 107"/>
                      <a:gd name="T4" fmla="*/ 3 w 185"/>
                      <a:gd name="T5" fmla="*/ 51 h 107"/>
                      <a:gd name="T6" fmla="*/ 3 w 185"/>
                      <a:gd name="T7" fmla="*/ 44 h 107"/>
                      <a:gd name="T8" fmla="*/ 75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3" y="51"/>
                        </a:lnTo>
                        <a:cubicBezTo>
                          <a:pt x="0" y="49"/>
                          <a:pt x="0" y="46"/>
                          <a:pt x="3" y="44"/>
                        </a:cubicBezTo>
                        <a:lnTo>
                          <a:pt x="75"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69" name="Freeform 209">
                    <a:extLst>
                      <a:ext uri="{FF2B5EF4-FFF2-40B4-BE49-F238E27FC236}">
                        <a16:creationId xmlns:a16="http://schemas.microsoft.com/office/drawing/2014/main" id="{DEB4AF11-D5AF-9C8E-B0F8-8C6CF0089ECF}"/>
                      </a:ext>
                    </a:extLst>
                  </p:cNvPr>
                  <p:cNvSpPr>
                    <a:spLocks/>
                  </p:cNvSpPr>
                  <p:nvPr/>
                </p:nvSpPr>
                <p:spPr bwMode="auto">
                  <a:xfrm>
                    <a:off x="7418388" y="4378325"/>
                    <a:ext cx="184150" cy="111125"/>
                  </a:xfrm>
                  <a:custGeom>
                    <a:avLst/>
                    <a:gdLst>
                      <a:gd name="T0" fmla="*/ 240 w 316"/>
                      <a:gd name="T1" fmla="*/ 181 h 183"/>
                      <a:gd name="T2" fmla="*/ 228 w 316"/>
                      <a:gd name="T3" fmla="*/ 181 h 183"/>
                      <a:gd name="T4" fmla="*/ 3 w 316"/>
                      <a:gd name="T5" fmla="*/ 51 h 183"/>
                      <a:gd name="T6" fmla="*/ 3 w 316"/>
                      <a:gd name="T7" fmla="*/ 44 h 183"/>
                      <a:gd name="T8" fmla="*/ 75 w 316"/>
                      <a:gd name="T9" fmla="*/ 2 h 183"/>
                      <a:gd name="T10" fmla="*/ 88 w 316"/>
                      <a:gd name="T11" fmla="*/ 2 h 183"/>
                      <a:gd name="T12" fmla="*/ 312 w 316"/>
                      <a:gd name="T13" fmla="*/ 132 h 183"/>
                      <a:gd name="T14" fmla="*/ 312 w 316"/>
                      <a:gd name="T15" fmla="*/ 139 h 183"/>
                      <a:gd name="T16" fmla="*/ 240 w 316"/>
                      <a:gd name="T17" fmla="*/ 18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183">
                        <a:moveTo>
                          <a:pt x="240" y="181"/>
                        </a:moveTo>
                        <a:cubicBezTo>
                          <a:pt x="237" y="183"/>
                          <a:pt x="231" y="183"/>
                          <a:pt x="228" y="181"/>
                        </a:cubicBezTo>
                        <a:lnTo>
                          <a:pt x="3" y="51"/>
                        </a:lnTo>
                        <a:cubicBezTo>
                          <a:pt x="0" y="49"/>
                          <a:pt x="0" y="46"/>
                          <a:pt x="3" y="44"/>
                        </a:cubicBezTo>
                        <a:lnTo>
                          <a:pt x="75" y="2"/>
                        </a:lnTo>
                        <a:cubicBezTo>
                          <a:pt x="79" y="0"/>
                          <a:pt x="85" y="0"/>
                          <a:pt x="88" y="2"/>
                        </a:cubicBezTo>
                        <a:lnTo>
                          <a:pt x="312" y="132"/>
                        </a:lnTo>
                        <a:cubicBezTo>
                          <a:pt x="316" y="134"/>
                          <a:pt x="316" y="137"/>
                          <a:pt x="312" y="139"/>
                        </a:cubicBezTo>
                        <a:lnTo>
                          <a:pt x="240" y="181"/>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0" name="Freeform 210">
                    <a:extLst>
                      <a:ext uri="{FF2B5EF4-FFF2-40B4-BE49-F238E27FC236}">
                        <a16:creationId xmlns:a16="http://schemas.microsoft.com/office/drawing/2014/main" id="{E4E381B3-0364-A5C0-CB95-C58DEB27DB8E}"/>
                      </a:ext>
                    </a:extLst>
                  </p:cNvPr>
                  <p:cNvSpPr>
                    <a:spLocks/>
                  </p:cNvSpPr>
                  <p:nvPr/>
                </p:nvSpPr>
                <p:spPr bwMode="auto">
                  <a:xfrm>
                    <a:off x="6451600" y="3879850"/>
                    <a:ext cx="107950" cy="63500"/>
                  </a:xfrm>
                  <a:custGeom>
                    <a:avLst/>
                    <a:gdLst>
                      <a:gd name="T0" fmla="*/ 109 w 184"/>
                      <a:gd name="T1" fmla="*/ 104 h 106"/>
                      <a:gd name="T2" fmla="*/ 96 w 184"/>
                      <a:gd name="T3" fmla="*/ 104 h 106"/>
                      <a:gd name="T4" fmla="*/ 3 w 184"/>
                      <a:gd name="T5" fmla="*/ 51 h 106"/>
                      <a:gd name="T6" fmla="*/ 3 w 184"/>
                      <a:gd name="T7" fmla="*/ 43 h 106"/>
                      <a:gd name="T8" fmla="*/ 75 w 184"/>
                      <a:gd name="T9" fmla="*/ 2 h 106"/>
                      <a:gd name="T10" fmla="*/ 88 w 184"/>
                      <a:gd name="T11" fmla="*/ 2 h 106"/>
                      <a:gd name="T12" fmla="*/ 181 w 184"/>
                      <a:gd name="T13" fmla="*/ 55 h 106"/>
                      <a:gd name="T14" fmla="*/ 181 w 184"/>
                      <a:gd name="T15" fmla="*/ 63 h 106"/>
                      <a:gd name="T16" fmla="*/ 109 w 184"/>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6">
                        <a:moveTo>
                          <a:pt x="109" y="104"/>
                        </a:moveTo>
                        <a:cubicBezTo>
                          <a:pt x="106" y="106"/>
                          <a:pt x="100" y="106"/>
                          <a:pt x="96" y="104"/>
                        </a:cubicBezTo>
                        <a:lnTo>
                          <a:pt x="3" y="51"/>
                        </a:lnTo>
                        <a:cubicBezTo>
                          <a:pt x="0" y="48"/>
                          <a:pt x="0" y="45"/>
                          <a:pt x="3" y="43"/>
                        </a:cubicBezTo>
                        <a:lnTo>
                          <a:pt x="75" y="2"/>
                        </a:lnTo>
                        <a:cubicBezTo>
                          <a:pt x="79" y="0"/>
                          <a:pt x="84" y="0"/>
                          <a:pt x="88" y="2"/>
                        </a:cubicBezTo>
                        <a:lnTo>
                          <a:pt x="181" y="55"/>
                        </a:lnTo>
                        <a:cubicBezTo>
                          <a:pt x="184" y="57"/>
                          <a:pt x="184"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1" name="Freeform 211">
                    <a:extLst>
                      <a:ext uri="{FF2B5EF4-FFF2-40B4-BE49-F238E27FC236}">
                        <a16:creationId xmlns:a16="http://schemas.microsoft.com/office/drawing/2014/main" id="{C2AF7B15-CA22-73E7-E07E-2B9EAE022EFC}"/>
                      </a:ext>
                    </a:extLst>
                  </p:cNvPr>
                  <p:cNvSpPr>
                    <a:spLocks/>
                  </p:cNvSpPr>
                  <p:nvPr/>
                </p:nvSpPr>
                <p:spPr bwMode="auto">
                  <a:xfrm>
                    <a:off x="6526213" y="3924300"/>
                    <a:ext cx="107950" cy="65088"/>
                  </a:xfrm>
                  <a:custGeom>
                    <a:avLst/>
                    <a:gdLst>
                      <a:gd name="T0" fmla="*/ 109 w 184"/>
                      <a:gd name="T1" fmla="*/ 105 h 107"/>
                      <a:gd name="T2" fmla="*/ 96 w 184"/>
                      <a:gd name="T3" fmla="*/ 105 h 107"/>
                      <a:gd name="T4" fmla="*/ 3 w 184"/>
                      <a:gd name="T5" fmla="*/ 51 h 107"/>
                      <a:gd name="T6" fmla="*/ 3 w 184"/>
                      <a:gd name="T7" fmla="*/ 44 h 107"/>
                      <a:gd name="T8" fmla="*/ 75 w 184"/>
                      <a:gd name="T9" fmla="*/ 2 h 107"/>
                      <a:gd name="T10" fmla="*/ 88 w 184"/>
                      <a:gd name="T11" fmla="*/ 2 h 107"/>
                      <a:gd name="T12" fmla="*/ 181 w 184"/>
                      <a:gd name="T13" fmla="*/ 56 h 107"/>
                      <a:gd name="T14" fmla="*/ 181 w 184"/>
                      <a:gd name="T15" fmla="*/ 63 h 107"/>
                      <a:gd name="T16" fmla="*/ 109 w 184"/>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107">
                        <a:moveTo>
                          <a:pt x="109" y="105"/>
                        </a:moveTo>
                        <a:cubicBezTo>
                          <a:pt x="106" y="107"/>
                          <a:pt x="100" y="107"/>
                          <a:pt x="96" y="105"/>
                        </a:cubicBezTo>
                        <a:lnTo>
                          <a:pt x="3" y="51"/>
                        </a:lnTo>
                        <a:cubicBezTo>
                          <a:pt x="0" y="49"/>
                          <a:pt x="0" y="46"/>
                          <a:pt x="3" y="44"/>
                        </a:cubicBezTo>
                        <a:lnTo>
                          <a:pt x="75" y="2"/>
                        </a:lnTo>
                        <a:cubicBezTo>
                          <a:pt x="79" y="0"/>
                          <a:pt x="84" y="0"/>
                          <a:pt x="88" y="2"/>
                        </a:cubicBezTo>
                        <a:lnTo>
                          <a:pt x="181" y="56"/>
                        </a:lnTo>
                        <a:cubicBezTo>
                          <a:pt x="184" y="58"/>
                          <a:pt x="184"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2" name="Freeform 212">
                    <a:extLst>
                      <a:ext uri="{FF2B5EF4-FFF2-40B4-BE49-F238E27FC236}">
                        <a16:creationId xmlns:a16="http://schemas.microsoft.com/office/drawing/2014/main" id="{BA788D08-FF45-12CA-9DA4-B80D7D730A09}"/>
                      </a:ext>
                    </a:extLst>
                  </p:cNvPr>
                  <p:cNvSpPr>
                    <a:spLocks/>
                  </p:cNvSpPr>
                  <p:nvPr/>
                </p:nvSpPr>
                <p:spPr bwMode="auto">
                  <a:xfrm>
                    <a:off x="6602413" y="3970338"/>
                    <a:ext cx="107950" cy="63500"/>
                  </a:xfrm>
                  <a:custGeom>
                    <a:avLst/>
                    <a:gdLst>
                      <a:gd name="T0" fmla="*/ 109 w 185"/>
                      <a:gd name="T1" fmla="*/ 104 h 106"/>
                      <a:gd name="T2" fmla="*/ 96 w 185"/>
                      <a:gd name="T3" fmla="*/ 104 h 106"/>
                      <a:gd name="T4" fmla="*/ 3 w 185"/>
                      <a:gd name="T5" fmla="*/ 51 h 106"/>
                      <a:gd name="T6" fmla="*/ 3 w 185"/>
                      <a:gd name="T7" fmla="*/ 43 h 106"/>
                      <a:gd name="T8" fmla="*/ 75 w 185"/>
                      <a:gd name="T9" fmla="*/ 2 h 106"/>
                      <a:gd name="T10" fmla="*/ 88 w 185"/>
                      <a:gd name="T11" fmla="*/ 2 h 106"/>
                      <a:gd name="T12" fmla="*/ 181 w 185"/>
                      <a:gd name="T13" fmla="*/ 55 h 106"/>
                      <a:gd name="T14" fmla="*/ 181 w 185"/>
                      <a:gd name="T15" fmla="*/ 63 h 106"/>
                      <a:gd name="T16" fmla="*/ 109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09" y="104"/>
                        </a:moveTo>
                        <a:cubicBezTo>
                          <a:pt x="106" y="106"/>
                          <a:pt x="100" y="106"/>
                          <a:pt x="96" y="104"/>
                        </a:cubicBezTo>
                        <a:lnTo>
                          <a:pt x="3" y="51"/>
                        </a:lnTo>
                        <a:cubicBezTo>
                          <a:pt x="0" y="48"/>
                          <a:pt x="0" y="45"/>
                          <a:pt x="3" y="43"/>
                        </a:cubicBezTo>
                        <a:lnTo>
                          <a:pt x="75" y="2"/>
                        </a:lnTo>
                        <a:cubicBezTo>
                          <a:pt x="79" y="0"/>
                          <a:pt x="84" y="0"/>
                          <a:pt x="88" y="2"/>
                        </a:cubicBezTo>
                        <a:lnTo>
                          <a:pt x="181" y="55"/>
                        </a:lnTo>
                        <a:cubicBezTo>
                          <a:pt x="185" y="57"/>
                          <a:pt x="185" y="61"/>
                          <a:pt x="181" y="63"/>
                        </a:cubicBezTo>
                        <a:lnTo>
                          <a:pt x="109"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3" name="Freeform 213">
                    <a:extLst>
                      <a:ext uri="{FF2B5EF4-FFF2-40B4-BE49-F238E27FC236}">
                        <a16:creationId xmlns:a16="http://schemas.microsoft.com/office/drawing/2014/main" id="{2B39FC0B-0183-3ECD-7F7D-92D494093E7F}"/>
                      </a:ext>
                    </a:extLst>
                  </p:cNvPr>
                  <p:cNvSpPr>
                    <a:spLocks/>
                  </p:cNvSpPr>
                  <p:nvPr/>
                </p:nvSpPr>
                <p:spPr bwMode="auto">
                  <a:xfrm>
                    <a:off x="7281863" y="4371975"/>
                    <a:ext cx="107950" cy="63500"/>
                  </a:xfrm>
                  <a:custGeom>
                    <a:avLst/>
                    <a:gdLst>
                      <a:gd name="T0" fmla="*/ 109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1 w 185"/>
                      <a:gd name="T13" fmla="*/ 56 h 107"/>
                      <a:gd name="T14" fmla="*/ 181 w 185"/>
                      <a:gd name="T15" fmla="*/ 63 h 107"/>
                      <a:gd name="T16" fmla="*/ 109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09" y="105"/>
                        </a:moveTo>
                        <a:cubicBezTo>
                          <a:pt x="106" y="107"/>
                          <a:pt x="100" y="107"/>
                          <a:pt x="97" y="105"/>
                        </a:cubicBezTo>
                        <a:lnTo>
                          <a:pt x="4" y="51"/>
                        </a:lnTo>
                        <a:cubicBezTo>
                          <a:pt x="0" y="49"/>
                          <a:pt x="0" y="46"/>
                          <a:pt x="4" y="44"/>
                        </a:cubicBezTo>
                        <a:lnTo>
                          <a:pt x="76" y="2"/>
                        </a:lnTo>
                        <a:cubicBezTo>
                          <a:pt x="79" y="0"/>
                          <a:pt x="85" y="0"/>
                          <a:pt x="88" y="2"/>
                        </a:cubicBezTo>
                        <a:lnTo>
                          <a:pt x="181" y="56"/>
                        </a:lnTo>
                        <a:cubicBezTo>
                          <a:pt x="185" y="58"/>
                          <a:pt x="185" y="61"/>
                          <a:pt x="181" y="63"/>
                        </a:cubicBezTo>
                        <a:lnTo>
                          <a:pt x="109"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4" name="Freeform 214">
                    <a:extLst>
                      <a:ext uri="{FF2B5EF4-FFF2-40B4-BE49-F238E27FC236}">
                        <a16:creationId xmlns:a16="http://schemas.microsoft.com/office/drawing/2014/main" id="{77634DDE-1411-7EAA-C8DC-8FB37FE32CEC}"/>
                      </a:ext>
                    </a:extLst>
                  </p:cNvPr>
                  <p:cNvSpPr>
                    <a:spLocks/>
                  </p:cNvSpPr>
                  <p:nvPr/>
                </p:nvSpPr>
                <p:spPr bwMode="auto">
                  <a:xfrm>
                    <a:off x="7356475" y="4416425"/>
                    <a:ext cx="109538" cy="63500"/>
                  </a:xfrm>
                  <a:custGeom>
                    <a:avLst/>
                    <a:gdLst>
                      <a:gd name="T0" fmla="*/ 110 w 185"/>
                      <a:gd name="T1" fmla="*/ 104 h 106"/>
                      <a:gd name="T2" fmla="*/ 97 w 185"/>
                      <a:gd name="T3" fmla="*/ 104 h 106"/>
                      <a:gd name="T4" fmla="*/ 4 w 185"/>
                      <a:gd name="T5" fmla="*/ 51 h 106"/>
                      <a:gd name="T6" fmla="*/ 4 w 185"/>
                      <a:gd name="T7" fmla="*/ 43 h 106"/>
                      <a:gd name="T8" fmla="*/ 76 w 185"/>
                      <a:gd name="T9" fmla="*/ 2 h 106"/>
                      <a:gd name="T10" fmla="*/ 88 w 185"/>
                      <a:gd name="T11" fmla="*/ 2 h 106"/>
                      <a:gd name="T12" fmla="*/ 181 w 185"/>
                      <a:gd name="T13" fmla="*/ 55 h 106"/>
                      <a:gd name="T14" fmla="*/ 181 w 185"/>
                      <a:gd name="T15" fmla="*/ 63 h 106"/>
                      <a:gd name="T16" fmla="*/ 110 w 185"/>
                      <a:gd name="T17" fmla="*/ 10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6">
                        <a:moveTo>
                          <a:pt x="110" y="104"/>
                        </a:moveTo>
                        <a:cubicBezTo>
                          <a:pt x="106" y="106"/>
                          <a:pt x="100" y="106"/>
                          <a:pt x="97" y="104"/>
                        </a:cubicBezTo>
                        <a:lnTo>
                          <a:pt x="4" y="51"/>
                        </a:lnTo>
                        <a:cubicBezTo>
                          <a:pt x="0" y="49"/>
                          <a:pt x="0" y="45"/>
                          <a:pt x="4" y="43"/>
                        </a:cubicBezTo>
                        <a:lnTo>
                          <a:pt x="76" y="2"/>
                        </a:lnTo>
                        <a:cubicBezTo>
                          <a:pt x="79" y="0"/>
                          <a:pt x="85" y="0"/>
                          <a:pt x="88" y="2"/>
                        </a:cubicBezTo>
                        <a:lnTo>
                          <a:pt x="181" y="55"/>
                        </a:lnTo>
                        <a:cubicBezTo>
                          <a:pt x="185" y="57"/>
                          <a:pt x="185" y="61"/>
                          <a:pt x="181" y="63"/>
                        </a:cubicBezTo>
                        <a:lnTo>
                          <a:pt x="110" y="104"/>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5" name="Freeform 215">
                    <a:extLst>
                      <a:ext uri="{FF2B5EF4-FFF2-40B4-BE49-F238E27FC236}">
                        <a16:creationId xmlns:a16="http://schemas.microsoft.com/office/drawing/2014/main" id="{4CA16D58-CB63-65EB-0FC3-42AA1193717E}"/>
                      </a:ext>
                    </a:extLst>
                  </p:cNvPr>
                  <p:cNvSpPr>
                    <a:spLocks/>
                  </p:cNvSpPr>
                  <p:nvPr/>
                </p:nvSpPr>
                <p:spPr bwMode="auto">
                  <a:xfrm>
                    <a:off x="7432675" y="4460875"/>
                    <a:ext cx="107950" cy="65088"/>
                  </a:xfrm>
                  <a:custGeom>
                    <a:avLst/>
                    <a:gdLst>
                      <a:gd name="T0" fmla="*/ 110 w 185"/>
                      <a:gd name="T1" fmla="*/ 105 h 107"/>
                      <a:gd name="T2" fmla="*/ 97 w 185"/>
                      <a:gd name="T3" fmla="*/ 105 h 107"/>
                      <a:gd name="T4" fmla="*/ 4 w 185"/>
                      <a:gd name="T5" fmla="*/ 51 h 107"/>
                      <a:gd name="T6" fmla="*/ 4 w 185"/>
                      <a:gd name="T7" fmla="*/ 44 h 107"/>
                      <a:gd name="T8" fmla="*/ 76 w 185"/>
                      <a:gd name="T9" fmla="*/ 2 h 107"/>
                      <a:gd name="T10" fmla="*/ 88 w 185"/>
                      <a:gd name="T11" fmla="*/ 2 h 107"/>
                      <a:gd name="T12" fmla="*/ 182 w 185"/>
                      <a:gd name="T13" fmla="*/ 56 h 107"/>
                      <a:gd name="T14" fmla="*/ 182 w 185"/>
                      <a:gd name="T15" fmla="*/ 63 h 107"/>
                      <a:gd name="T16" fmla="*/ 110 w 185"/>
                      <a:gd name="T17" fmla="*/ 105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 h="107">
                        <a:moveTo>
                          <a:pt x="110" y="105"/>
                        </a:moveTo>
                        <a:cubicBezTo>
                          <a:pt x="106" y="107"/>
                          <a:pt x="100" y="107"/>
                          <a:pt x="97" y="105"/>
                        </a:cubicBezTo>
                        <a:lnTo>
                          <a:pt x="4" y="51"/>
                        </a:lnTo>
                        <a:cubicBezTo>
                          <a:pt x="0" y="49"/>
                          <a:pt x="0" y="46"/>
                          <a:pt x="4" y="44"/>
                        </a:cubicBezTo>
                        <a:lnTo>
                          <a:pt x="76" y="2"/>
                        </a:lnTo>
                        <a:cubicBezTo>
                          <a:pt x="79" y="0"/>
                          <a:pt x="85" y="0"/>
                          <a:pt x="88" y="2"/>
                        </a:cubicBezTo>
                        <a:lnTo>
                          <a:pt x="182" y="56"/>
                        </a:lnTo>
                        <a:cubicBezTo>
                          <a:pt x="185" y="58"/>
                          <a:pt x="185" y="61"/>
                          <a:pt x="182" y="63"/>
                        </a:cubicBezTo>
                        <a:lnTo>
                          <a:pt x="110" y="10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6" name="Freeform 216">
                    <a:extLst>
                      <a:ext uri="{FF2B5EF4-FFF2-40B4-BE49-F238E27FC236}">
                        <a16:creationId xmlns:a16="http://schemas.microsoft.com/office/drawing/2014/main" id="{C5FAE6EB-6E6F-DF87-9DEA-C4E89B722D7C}"/>
                      </a:ext>
                    </a:extLst>
                  </p:cNvPr>
                  <p:cNvSpPr>
                    <a:spLocks/>
                  </p:cNvSpPr>
                  <p:nvPr/>
                </p:nvSpPr>
                <p:spPr bwMode="auto">
                  <a:xfrm>
                    <a:off x="6677025" y="4014788"/>
                    <a:ext cx="636588" cy="376238"/>
                  </a:xfrm>
                  <a:custGeom>
                    <a:avLst/>
                    <a:gdLst>
                      <a:gd name="T0" fmla="*/ 1010 w 1086"/>
                      <a:gd name="T1" fmla="*/ 625 h 627"/>
                      <a:gd name="T2" fmla="*/ 998 w 1086"/>
                      <a:gd name="T3" fmla="*/ 625 h 627"/>
                      <a:gd name="T4" fmla="*/ 3 w 1086"/>
                      <a:gd name="T5" fmla="*/ 51 h 627"/>
                      <a:gd name="T6" fmla="*/ 3 w 1086"/>
                      <a:gd name="T7" fmla="*/ 44 h 627"/>
                      <a:gd name="T8" fmla="*/ 75 w 1086"/>
                      <a:gd name="T9" fmla="*/ 2 h 627"/>
                      <a:gd name="T10" fmla="*/ 88 w 1086"/>
                      <a:gd name="T11" fmla="*/ 2 h 627"/>
                      <a:gd name="T12" fmla="*/ 1082 w 1086"/>
                      <a:gd name="T13" fmla="*/ 576 h 627"/>
                      <a:gd name="T14" fmla="*/ 1082 w 1086"/>
                      <a:gd name="T15" fmla="*/ 584 h 627"/>
                      <a:gd name="T16" fmla="*/ 1010 w 1086"/>
                      <a:gd name="T17" fmla="*/ 625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627">
                        <a:moveTo>
                          <a:pt x="1010" y="625"/>
                        </a:moveTo>
                        <a:cubicBezTo>
                          <a:pt x="1007" y="627"/>
                          <a:pt x="1001" y="627"/>
                          <a:pt x="998" y="625"/>
                        </a:cubicBezTo>
                        <a:lnTo>
                          <a:pt x="3" y="51"/>
                        </a:lnTo>
                        <a:cubicBezTo>
                          <a:pt x="0" y="49"/>
                          <a:pt x="0" y="46"/>
                          <a:pt x="3" y="44"/>
                        </a:cubicBezTo>
                        <a:lnTo>
                          <a:pt x="75" y="2"/>
                        </a:lnTo>
                        <a:cubicBezTo>
                          <a:pt x="79" y="0"/>
                          <a:pt x="85" y="0"/>
                          <a:pt x="88" y="2"/>
                        </a:cubicBezTo>
                        <a:lnTo>
                          <a:pt x="1082" y="576"/>
                        </a:lnTo>
                        <a:cubicBezTo>
                          <a:pt x="1086" y="578"/>
                          <a:pt x="1086" y="582"/>
                          <a:pt x="1082" y="584"/>
                        </a:cubicBezTo>
                        <a:lnTo>
                          <a:pt x="1010" y="625"/>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265" name="Group 264">
                  <a:extLst>
                    <a:ext uri="{FF2B5EF4-FFF2-40B4-BE49-F238E27FC236}">
                      <a16:creationId xmlns:a16="http://schemas.microsoft.com/office/drawing/2014/main" id="{523AB0F3-1227-E75A-DD9A-BC9CDA7F0CA0}"/>
                    </a:ext>
                  </a:extLst>
                </p:cNvPr>
                <p:cNvGrpSpPr/>
                <p:nvPr/>
              </p:nvGrpSpPr>
              <p:grpSpPr>
                <a:xfrm>
                  <a:off x="7199314" y="1703389"/>
                  <a:ext cx="1811338" cy="2543175"/>
                  <a:chOff x="9466263" y="1624013"/>
                  <a:chExt cx="1811338" cy="2543175"/>
                </a:xfrm>
              </p:grpSpPr>
              <p:sp>
                <p:nvSpPr>
                  <p:cNvPr id="266" name="Freeform 217">
                    <a:extLst>
                      <a:ext uri="{FF2B5EF4-FFF2-40B4-BE49-F238E27FC236}">
                        <a16:creationId xmlns:a16="http://schemas.microsoft.com/office/drawing/2014/main" id="{E21BC31F-CBE4-6477-8A0E-172E66909B34}"/>
                      </a:ext>
                    </a:extLst>
                  </p:cNvPr>
                  <p:cNvSpPr>
                    <a:spLocks/>
                  </p:cNvSpPr>
                  <p:nvPr/>
                </p:nvSpPr>
                <p:spPr bwMode="auto">
                  <a:xfrm>
                    <a:off x="9718675" y="3435350"/>
                    <a:ext cx="1227138" cy="731838"/>
                  </a:xfrm>
                  <a:custGeom>
                    <a:avLst/>
                    <a:gdLst>
                      <a:gd name="T0" fmla="*/ 2057 w 2096"/>
                      <a:gd name="T1" fmla="*/ 618 h 1218"/>
                      <a:gd name="T2" fmla="*/ 2056 w 2096"/>
                      <a:gd name="T3" fmla="*/ 622 h 1218"/>
                      <a:gd name="T4" fmla="*/ 1021 w 2096"/>
                      <a:gd name="T5" fmla="*/ 22 h 1218"/>
                      <a:gd name="T6" fmla="*/ 882 w 2096"/>
                      <a:gd name="T7" fmla="*/ 22 h 1218"/>
                      <a:gd name="T8" fmla="*/ 41 w 2096"/>
                      <a:gd name="T9" fmla="*/ 526 h 1218"/>
                      <a:gd name="T10" fmla="*/ 40 w 2096"/>
                      <a:gd name="T11" fmla="*/ 507 h 1218"/>
                      <a:gd name="T12" fmla="*/ 0 w 2096"/>
                      <a:gd name="T13" fmla="*/ 516 h 1218"/>
                      <a:gd name="T14" fmla="*/ 0 w 2096"/>
                      <a:gd name="T15" fmla="*/ 549 h 1218"/>
                      <a:gd name="T16" fmla="*/ 0 w 2096"/>
                      <a:gd name="T17" fmla="*/ 549 h 1218"/>
                      <a:gd name="T18" fmla="*/ 29 w 2096"/>
                      <a:gd name="T19" fmla="*/ 590 h 1218"/>
                      <a:gd name="T20" fmla="*/ 1075 w 2096"/>
                      <a:gd name="T21" fmla="*/ 1196 h 1218"/>
                      <a:gd name="T22" fmla="*/ 1214 w 2096"/>
                      <a:gd name="T23" fmla="*/ 1196 h 1218"/>
                      <a:gd name="T24" fmla="*/ 2067 w 2096"/>
                      <a:gd name="T25" fmla="*/ 685 h 1218"/>
                      <a:gd name="T26" fmla="*/ 2096 w 2096"/>
                      <a:gd name="T27" fmla="*/ 644 h 1218"/>
                      <a:gd name="T28" fmla="*/ 2096 w 2096"/>
                      <a:gd name="T29" fmla="*/ 611 h 1218"/>
                      <a:gd name="T30" fmla="*/ 2057 w 2096"/>
                      <a:gd name="T31" fmla="*/ 6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096" h="1218">
                        <a:moveTo>
                          <a:pt x="2057" y="618"/>
                        </a:moveTo>
                        <a:lnTo>
                          <a:pt x="2056" y="622"/>
                        </a:lnTo>
                        <a:lnTo>
                          <a:pt x="1021" y="22"/>
                        </a:lnTo>
                        <a:cubicBezTo>
                          <a:pt x="983" y="0"/>
                          <a:pt x="920" y="0"/>
                          <a:pt x="882" y="22"/>
                        </a:cubicBezTo>
                        <a:lnTo>
                          <a:pt x="41" y="526"/>
                        </a:lnTo>
                        <a:lnTo>
                          <a:pt x="40" y="507"/>
                        </a:lnTo>
                        <a:lnTo>
                          <a:pt x="0" y="516"/>
                        </a:lnTo>
                        <a:lnTo>
                          <a:pt x="0" y="549"/>
                        </a:lnTo>
                        <a:lnTo>
                          <a:pt x="0" y="549"/>
                        </a:lnTo>
                        <a:cubicBezTo>
                          <a:pt x="0" y="564"/>
                          <a:pt x="10" y="578"/>
                          <a:pt x="29" y="590"/>
                        </a:cubicBezTo>
                        <a:lnTo>
                          <a:pt x="1075" y="1196"/>
                        </a:lnTo>
                        <a:cubicBezTo>
                          <a:pt x="1113" y="1218"/>
                          <a:pt x="1176" y="1218"/>
                          <a:pt x="1214" y="1196"/>
                        </a:cubicBezTo>
                        <a:lnTo>
                          <a:pt x="2067" y="685"/>
                        </a:lnTo>
                        <a:cubicBezTo>
                          <a:pt x="2086" y="673"/>
                          <a:pt x="2096" y="659"/>
                          <a:pt x="2096" y="644"/>
                        </a:cubicBezTo>
                        <a:lnTo>
                          <a:pt x="2096" y="611"/>
                        </a:lnTo>
                        <a:lnTo>
                          <a:pt x="2057" y="618"/>
                        </a:lnTo>
                        <a:close/>
                      </a:path>
                    </a:pathLst>
                  </a:custGeom>
                  <a:solidFill>
                    <a:srgbClr val="70707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67" name="Freeform 218">
                    <a:extLst>
                      <a:ext uri="{FF2B5EF4-FFF2-40B4-BE49-F238E27FC236}">
                        <a16:creationId xmlns:a16="http://schemas.microsoft.com/office/drawing/2014/main" id="{BC3C5634-2B62-5ED0-AFFE-7A267223843F}"/>
                      </a:ext>
                    </a:extLst>
                  </p:cNvPr>
                  <p:cNvSpPr>
                    <a:spLocks/>
                  </p:cNvSpPr>
                  <p:nvPr/>
                </p:nvSpPr>
                <p:spPr bwMode="auto">
                  <a:xfrm>
                    <a:off x="9718675" y="3403600"/>
                    <a:ext cx="1227138" cy="746125"/>
                  </a:xfrm>
                  <a:custGeom>
                    <a:avLst/>
                    <a:gdLst>
                      <a:gd name="T0" fmla="*/ 1214 w 2096"/>
                      <a:gd name="T1" fmla="*/ 1219 h 1242"/>
                      <a:gd name="T2" fmla="*/ 1075 w 2096"/>
                      <a:gd name="T3" fmla="*/ 1219 h 1242"/>
                      <a:gd name="T4" fmla="*/ 29 w 2096"/>
                      <a:gd name="T5" fmla="*/ 613 h 1242"/>
                      <a:gd name="T6" fmla="*/ 0 w 2096"/>
                      <a:gd name="T7" fmla="*/ 573 h 1242"/>
                      <a:gd name="T8" fmla="*/ 29 w 2096"/>
                      <a:gd name="T9" fmla="*/ 533 h 1242"/>
                      <a:gd name="T10" fmla="*/ 882 w 2096"/>
                      <a:gd name="T11" fmla="*/ 22 h 1242"/>
                      <a:gd name="T12" fmla="*/ 1021 w 2096"/>
                      <a:gd name="T13" fmla="*/ 22 h 1242"/>
                      <a:gd name="T14" fmla="*/ 2067 w 2096"/>
                      <a:gd name="T15" fmla="*/ 628 h 1242"/>
                      <a:gd name="T16" fmla="*/ 2095 w 2096"/>
                      <a:gd name="T17" fmla="*/ 662 h 1242"/>
                      <a:gd name="T18" fmla="*/ 2096 w 2096"/>
                      <a:gd name="T19" fmla="*/ 668 h 1242"/>
                      <a:gd name="T20" fmla="*/ 2067 w 2096"/>
                      <a:gd name="T21" fmla="*/ 708 h 1242"/>
                      <a:gd name="T22" fmla="*/ 1214 w 2096"/>
                      <a:gd name="T23" fmla="*/ 1219 h 1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96" h="1242">
                        <a:moveTo>
                          <a:pt x="1214" y="1219"/>
                        </a:moveTo>
                        <a:cubicBezTo>
                          <a:pt x="1176" y="1242"/>
                          <a:pt x="1113" y="1242"/>
                          <a:pt x="1075" y="1219"/>
                        </a:cubicBezTo>
                        <a:lnTo>
                          <a:pt x="29" y="613"/>
                        </a:lnTo>
                        <a:cubicBezTo>
                          <a:pt x="10" y="602"/>
                          <a:pt x="0" y="588"/>
                          <a:pt x="0" y="573"/>
                        </a:cubicBezTo>
                        <a:cubicBezTo>
                          <a:pt x="0" y="559"/>
                          <a:pt x="10" y="544"/>
                          <a:pt x="29" y="533"/>
                        </a:cubicBezTo>
                        <a:lnTo>
                          <a:pt x="882" y="22"/>
                        </a:lnTo>
                        <a:cubicBezTo>
                          <a:pt x="920" y="0"/>
                          <a:pt x="983" y="0"/>
                          <a:pt x="1021" y="22"/>
                        </a:cubicBezTo>
                        <a:lnTo>
                          <a:pt x="2067" y="628"/>
                        </a:lnTo>
                        <a:cubicBezTo>
                          <a:pt x="2084" y="637"/>
                          <a:pt x="2093" y="649"/>
                          <a:pt x="2095" y="662"/>
                        </a:cubicBezTo>
                        <a:cubicBezTo>
                          <a:pt x="2096" y="664"/>
                          <a:pt x="2096" y="666"/>
                          <a:pt x="2096" y="668"/>
                        </a:cubicBezTo>
                        <a:cubicBezTo>
                          <a:pt x="2096" y="683"/>
                          <a:pt x="2086" y="697"/>
                          <a:pt x="2067" y="708"/>
                        </a:cubicBezTo>
                        <a:lnTo>
                          <a:pt x="1214" y="1219"/>
                        </a:ln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68" name="Freeform 219">
                    <a:extLst>
                      <a:ext uri="{FF2B5EF4-FFF2-40B4-BE49-F238E27FC236}">
                        <a16:creationId xmlns:a16="http://schemas.microsoft.com/office/drawing/2014/main" id="{E17FD553-CCB9-DB4A-E090-AAA99150C95C}"/>
                      </a:ext>
                    </a:extLst>
                  </p:cNvPr>
                  <p:cNvSpPr>
                    <a:spLocks/>
                  </p:cNvSpPr>
                  <p:nvPr/>
                </p:nvSpPr>
                <p:spPr bwMode="auto">
                  <a:xfrm>
                    <a:off x="10125075" y="3789363"/>
                    <a:ext cx="409575" cy="134938"/>
                  </a:xfrm>
                  <a:custGeom>
                    <a:avLst/>
                    <a:gdLst>
                      <a:gd name="T0" fmla="*/ 699 w 701"/>
                      <a:gd name="T1" fmla="*/ 0 h 225"/>
                      <a:gd name="T2" fmla="*/ 597 w 701"/>
                      <a:gd name="T3" fmla="*/ 146 h 225"/>
                      <a:gd name="T4" fmla="*/ 104 w 701"/>
                      <a:gd name="T5" fmla="*/ 146 h 225"/>
                      <a:gd name="T6" fmla="*/ 2 w 701"/>
                      <a:gd name="T7" fmla="*/ 0 h 225"/>
                      <a:gd name="T8" fmla="*/ 699 w 701"/>
                      <a:gd name="T9" fmla="*/ 0 h 225"/>
                    </a:gdLst>
                    <a:ahLst/>
                    <a:cxnLst>
                      <a:cxn ang="0">
                        <a:pos x="T0" y="T1"/>
                      </a:cxn>
                      <a:cxn ang="0">
                        <a:pos x="T2" y="T3"/>
                      </a:cxn>
                      <a:cxn ang="0">
                        <a:pos x="T4" y="T5"/>
                      </a:cxn>
                      <a:cxn ang="0">
                        <a:pos x="T6" y="T7"/>
                      </a:cxn>
                      <a:cxn ang="0">
                        <a:pos x="T8" y="T9"/>
                      </a:cxn>
                    </a:cxnLst>
                    <a:rect l="0" t="0" r="r" b="b"/>
                    <a:pathLst>
                      <a:path w="701" h="225">
                        <a:moveTo>
                          <a:pt x="699" y="0"/>
                        </a:moveTo>
                        <a:cubicBezTo>
                          <a:pt x="701" y="53"/>
                          <a:pt x="667" y="106"/>
                          <a:pt x="597" y="146"/>
                        </a:cubicBezTo>
                        <a:cubicBezTo>
                          <a:pt x="461" y="225"/>
                          <a:pt x="240" y="225"/>
                          <a:pt x="104" y="146"/>
                        </a:cubicBezTo>
                        <a:cubicBezTo>
                          <a:pt x="34" y="106"/>
                          <a:pt x="0" y="53"/>
                          <a:pt x="2" y="0"/>
                        </a:cubicBezTo>
                        <a:cubicBezTo>
                          <a:pt x="4" y="50"/>
                          <a:pt x="697" y="50"/>
                          <a:pt x="699" y="0"/>
                        </a:cubicBezTo>
                        <a:close/>
                      </a:path>
                    </a:pathLst>
                  </a:custGeom>
                  <a:solidFill>
                    <a:srgbClr val="70707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69" name="Freeform 220">
                    <a:extLst>
                      <a:ext uri="{FF2B5EF4-FFF2-40B4-BE49-F238E27FC236}">
                        <a16:creationId xmlns:a16="http://schemas.microsoft.com/office/drawing/2014/main" id="{128294DE-1CF6-F7DD-E2BD-EFE7A1EBBB3A}"/>
                      </a:ext>
                    </a:extLst>
                  </p:cNvPr>
                  <p:cNvSpPr>
                    <a:spLocks/>
                  </p:cNvSpPr>
                  <p:nvPr/>
                </p:nvSpPr>
                <p:spPr bwMode="auto">
                  <a:xfrm>
                    <a:off x="10106025" y="3654425"/>
                    <a:ext cx="447675" cy="265113"/>
                  </a:xfrm>
                  <a:custGeom>
                    <a:avLst/>
                    <a:gdLst>
                      <a:gd name="T0" fmla="*/ 136 w 766"/>
                      <a:gd name="T1" fmla="*/ 79 h 442"/>
                      <a:gd name="T2" fmla="*/ 136 w 766"/>
                      <a:gd name="T3" fmla="*/ 363 h 442"/>
                      <a:gd name="T4" fmla="*/ 629 w 766"/>
                      <a:gd name="T5" fmla="*/ 363 h 442"/>
                      <a:gd name="T6" fmla="*/ 629 w 766"/>
                      <a:gd name="T7" fmla="*/ 79 h 442"/>
                      <a:gd name="T8" fmla="*/ 136 w 766"/>
                      <a:gd name="T9" fmla="*/ 79 h 442"/>
                    </a:gdLst>
                    <a:ahLst/>
                    <a:cxnLst>
                      <a:cxn ang="0">
                        <a:pos x="T0" y="T1"/>
                      </a:cxn>
                      <a:cxn ang="0">
                        <a:pos x="T2" y="T3"/>
                      </a:cxn>
                      <a:cxn ang="0">
                        <a:pos x="T4" y="T5"/>
                      </a:cxn>
                      <a:cxn ang="0">
                        <a:pos x="T6" y="T7"/>
                      </a:cxn>
                      <a:cxn ang="0">
                        <a:pos x="T8" y="T9"/>
                      </a:cxn>
                    </a:cxnLst>
                    <a:rect l="0" t="0" r="r" b="b"/>
                    <a:pathLst>
                      <a:path w="766" h="442">
                        <a:moveTo>
                          <a:pt x="136" y="79"/>
                        </a:moveTo>
                        <a:cubicBezTo>
                          <a:pt x="0" y="157"/>
                          <a:pt x="0" y="285"/>
                          <a:pt x="136" y="363"/>
                        </a:cubicBezTo>
                        <a:cubicBezTo>
                          <a:pt x="272" y="442"/>
                          <a:pt x="493" y="442"/>
                          <a:pt x="629" y="363"/>
                        </a:cubicBezTo>
                        <a:cubicBezTo>
                          <a:pt x="766" y="285"/>
                          <a:pt x="766" y="157"/>
                          <a:pt x="629" y="79"/>
                        </a:cubicBezTo>
                        <a:cubicBezTo>
                          <a:pt x="493" y="0"/>
                          <a:pt x="272" y="0"/>
                          <a:pt x="136" y="79"/>
                        </a:cubicBezTo>
                        <a:close/>
                      </a:path>
                    </a:pathLst>
                  </a:custGeom>
                  <a:solidFill>
                    <a:srgbClr val="96969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0" name="Freeform 221">
                    <a:extLst>
                      <a:ext uri="{FF2B5EF4-FFF2-40B4-BE49-F238E27FC236}">
                        <a16:creationId xmlns:a16="http://schemas.microsoft.com/office/drawing/2014/main" id="{CF158F28-3BC4-8B30-727C-C3AF72AC3AFC}"/>
                      </a:ext>
                    </a:extLst>
                  </p:cNvPr>
                  <p:cNvSpPr>
                    <a:spLocks/>
                  </p:cNvSpPr>
                  <p:nvPr/>
                </p:nvSpPr>
                <p:spPr bwMode="auto">
                  <a:xfrm>
                    <a:off x="10277475" y="2651125"/>
                    <a:ext cx="163513" cy="1168400"/>
                  </a:xfrm>
                  <a:custGeom>
                    <a:avLst/>
                    <a:gdLst>
                      <a:gd name="T0" fmla="*/ 281 w 281"/>
                      <a:gd name="T1" fmla="*/ 1949 h 1949"/>
                      <a:gd name="T2" fmla="*/ 0 w 281"/>
                      <a:gd name="T3" fmla="*/ 1782 h 1949"/>
                      <a:gd name="T4" fmla="*/ 0 w 281"/>
                      <a:gd name="T5" fmla="*/ 0 h 1949"/>
                      <a:gd name="T6" fmla="*/ 281 w 281"/>
                      <a:gd name="T7" fmla="*/ 167 h 1949"/>
                      <a:gd name="T8" fmla="*/ 281 w 281"/>
                      <a:gd name="T9" fmla="*/ 1949 h 1949"/>
                    </a:gdLst>
                    <a:ahLst/>
                    <a:cxnLst>
                      <a:cxn ang="0">
                        <a:pos x="T0" y="T1"/>
                      </a:cxn>
                      <a:cxn ang="0">
                        <a:pos x="T2" y="T3"/>
                      </a:cxn>
                      <a:cxn ang="0">
                        <a:pos x="T4" y="T5"/>
                      </a:cxn>
                      <a:cxn ang="0">
                        <a:pos x="T6" y="T7"/>
                      </a:cxn>
                      <a:cxn ang="0">
                        <a:pos x="T8" y="T9"/>
                      </a:cxn>
                    </a:cxnLst>
                    <a:rect l="0" t="0" r="r" b="b"/>
                    <a:pathLst>
                      <a:path w="281" h="1949">
                        <a:moveTo>
                          <a:pt x="281" y="1949"/>
                        </a:moveTo>
                        <a:lnTo>
                          <a:pt x="0" y="1782"/>
                        </a:lnTo>
                        <a:lnTo>
                          <a:pt x="0" y="0"/>
                        </a:lnTo>
                        <a:lnTo>
                          <a:pt x="281" y="167"/>
                        </a:lnTo>
                        <a:lnTo>
                          <a:pt x="281" y="1949"/>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1" name="Freeform 222">
                    <a:extLst>
                      <a:ext uri="{FF2B5EF4-FFF2-40B4-BE49-F238E27FC236}">
                        <a16:creationId xmlns:a16="http://schemas.microsoft.com/office/drawing/2014/main" id="{97738438-995F-5C03-39D0-F879D608D58C}"/>
                      </a:ext>
                    </a:extLst>
                  </p:cNvPr>
                  <p:cNvSpPr>
                    <a:spLocks/>
                  </p:cNvSpPr>
                  <p:nvPr/>
                </p:nvSpPr>
                <p:spPr bwMode="auto">
                  <a:xfrm>
                    <a:off x="10352088" y="2717800"/>
                    <a:ext cx="147638" cy="1152525"/>
                  </a:xfrm>
                  <a:custGeom>
                    <a:avLst/>
                    <a:gdLst>
                      <a:gd name="T0" fmla="*/ 254 w 254"/>
                      <a:gd name="T1" fmla="*/ 1785 h 1922"/>
                      <a:gd name="T2" fmla="*/ 253 w 254"/>
                      <a:gd name="T3" fmla="*/ 0 h 1922"/>
                      <a:gd name="T4" fmla="*/ 154 w 254"/>
                      <a:gd name="T5" fmla="*/ 55 h 1922"/>
                      <a:gd name="T6" fmla="*/ 154 w 254"/>
                      <a:gd name="T7" fmla="*/ 1618 h 1922"/>
                      <a:gd name="T8" fmla="*/ 0 w 254"/>
                      <a:gd name="T9" fmla="*/ 1922 h 1922"/>
                      <a:gd name="T10" fmla="*/ 254 w 254"/>
                      <a:gd name="T11" fmla="*/ 1785 h 1922"/>
                    </a:gdLst>
                    <a:ahLst/>
                    <a:cxnLst>
                      <a:cxn ang="0">
                        <a:pos x="T0" y="T1"/>
                      </a:cxn>
                      <a:cxn ang="0">
                        <a:pos x="T2" y="T3"/>
                      </a:cxn>
                      <a:cxn ang="0">
                        <a:pos x="T4" y="T5"/>
                      </a:cxn>
                      <a:cxn ang="0">
                        <a:pos x="T6" y="T7"/>
                      </a:cxn>
                      <a:cxn ang="0">
                        <a:pos x="T8" y="T9"/>
                      </a:cxn>
                      <a:cxn ang="0">
                        <a:pos x="T10" y="T11"/>
                      </a:cxn>
                    </a:cxnLst>
                    <a:rect l="0" t="0" r="r" b="b"/>
                    <a:pathLst>
                      <a:path w="254" h="1922">
                        <a:moveTo>
                          <a:pt x="254" y="1785"/>
                        </a:moveTo>
                        <a:lnTo>
                          <a:pt x="253" y="0"/>
                        </a:lnTo>
                        <a:lnTo>
                          <a:pt x="154" y="55"/>
                        </a:lnTo>
                        <a:lnTo>
                          <a:pt x="154" y="1618"/>
                        </a:lnTo>
                        <a:lnTo>
                          <a:pt x="0" y="1922"/>
                        </a:lnTo>
                        <a:lnTo>
                          <a:pt x="254" y="1785"/>
                        </a:lnTo>
                        <a:close/>
                      </a:path>
                    </a:pathLst>
                  </a:custGeom>
                  <a:solidFill>
                    <a:srgbClr val="70707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2" name="Freeform 223">
                    <a:extLst>
                      <a:ext uri="{FF2B5EF4-FFF2-40B4-BE49-F238E27FC236}">
                        <a16:creationId xmlns:a16="http://schemas.microsoft.com/office/drawing/2014/main" id="{A8E8FE56-890B-9FB8-CB4C-AD243A0B6F9E}"/>
                      </a:ext>
                    </a:extLst>
                  </p:cNvPr>
                  <p:cNvSpPr>
                    <a:spLocks/>
                  </p:cNvSpPr>
                  <p:nvPr/>
                </p:nvSpPr>
                <p:spPr bwMode="auto">
                  <a:xfrm>
                    <a:off x="10196513" y="2528888"/>
                    <a:ext cx="92075" cy="134938"/>
                  </a:xfrm>
                  <a:custGeom>
                    <a:avLst/>
                    <a:gdLst>
                      <a:gd name="T0" fmla="*/ 3 w 157"/>
                      <a:gd name="T1" fmla="*/ 151 h 224"/>
                      <a:gd name="T2" fmla="*/ 85 w 157"/>
                      <a:gd name="T3" fmla="*/ 22 h 224"/>
                      <a:gd name="T4" fmla="*/ 153 w 157"/>
                      <a:gd name="T5" fmla="*/ 73 h 224"/>
                      <a:gd name="T6" fmla="*/ 72 w 157"/>
                      <a:gd name="T7" fmla="*/ 202 h 224"/>
                      <a:gd name="T8" fmla="*/ 3 w 157"/>
                      <a:gd name="T9" fmla="*/ 151 h 224"/>
                    </a:gdLst>
                    <a:ahLst/>
                    <a:cxnLst>
                      <a:cxn ang="0">
                        <a:pos x="T0" y="T1"/>
                      </a:cxn>
                      <a:cxn ang="0">
                        <a:pos x="T2" y="T3"/>
                      </a:cxn>
                      <a:cxn ang="0">
                        <a:pos x="T4" y="T5"/>
                      </a:cxn>
                      <a:cxn ang="0">
                        <a:pos x="T6" y="T7"/>
                      </a:cxn>
                      <a:cxn ang="0">
                        <a:pos x="T8" y="T9"/>
                      </a:cxn>
                    </a:cxnLst>
                    <a:rect l="0" t="0" r="r" b="b"/>
                    <a:pathLst>
                      <a:path w="157" h="224">
                        <a:moveTo>
                          <a:pt x="3" y="151"/>
                        </a:moveTo>
                        <a:cubicBezTo>
                          <a:pt x="7" y="101"/>
                          <a:pt x="43" y="43"/>
                          <a:pt x="85" y="22"/>
                        </a:cubicBezTo>
                        <a:cubicBezTo>
                          <a:pt x="126" y="0"/>
                          <a:pt x="157" y="23"/>
                          <a:pt x="153" y="73"/>
                        </a:cubicBezTo>
                        <a:cubicBezTo>
                          <a:pt x="149" y="123"/>
                          <a:pt x="113" y="181"/>
                          <a:pt x="72" y="202"/>
                        </a:cubicBezTo>
                        <a:cubicBezTo>
                          <a:pt x="31" y="224"/>
                          <a:pt x="0" y="201"/>
                          <a:pt x="3" y="151"/>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3" name="Freeform 224">
                    <a:extLst>
                      <a:ext uri="{FF2B5EF4-FFF2-40B4-BE49-F238E27FC236}">
                        <a16:creationId xmlns:a16="http://schemas.microsoft.com/office/drawing/2014/main" id="{74FAD3F6-4D72-1F70-C53B-1136D1CAFB7A}"/>
                      </a:ext>
                    </a:extLst>
                  </p:cNvPr>
                  <p:cNvSpPr>
                    <a:spLocks/>
                  </p:cNvSpPr>
                  <p:nvPr/>
                </p:nvSpPr>
                <p:spPr bwMode="auto">
                  <a:xfrm>
                    <a:off x="10196513" y="2532063"/>
                    <a:ext cx="350838" cy="287338"/>
                  </a:xfrm>
                  <a:custGeom>
                    <a:avLst/>
                    <a:gdLst>
                      <a:gd name="T0" fmla="*/ 141 w 598"/>
                      <a:gd name="T1" fmla="*/ 4 h 479"/>
                      <a:gd name="T2" fmla="*/ 117 w 598"/>
                      <a:gd name="T3" fmla="*/ 2 h 479"/>
                      <a:gd name="T4" fmla="*/ 91 w 598"/>
                      <a:gd name="T5" fmla="*/ 11 h 479"/>
                      <a:gd name="T6" fmla="*/ 2 w 598"/>
                      <a:gd name="T7" fmla="*/ 151 h 479"/>
                      <a:gd name="T8" fmla="*/ 33 w 598"/>
                      <a:gd name="T9" fmla="*/ 214 h 479"/>
                      <a:gd name="T10" fmla="*/ 26 w 598"/>
                      <a:gd name="T11" fmla="*/ 212 h 479"/>
                      <a:gd name="T12" fmla="*/ 486 w 598"/>
                      <a:gd name="T13" fmla="*/ 479 h 479"/>
                      <a:gd name="T14" fmla="*/ 472 w 598"/>
                      <a:gd name="T15" fmla="*/ 425 h 479"/>
                      <a:gd name="T16" fmla="*/ 553 w 598"/>
                      <a:gd name="T17" fmla="*/ 276 h 479"/>
                      <a:gd name="T18" fmla="*/ 598 w 598"/>
                      <a:gd name="T19" fmla="*/ 270 h 479"/>
                      <a:gd name="T20" fmla="*/ 141 w 598"/>
                      <a:gd name="T21" fmla="*/ 4 h 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8" h="479">
                        <a:moveTo>
                          <a:pt x="141" y="4"/>
                        </a:moveTo>
                        <a:cubicBezTo>
                          <a:pt x="135" y="0"/>
                          <a:pt x="126" y="0"/>
                          <a:pt x="117" y="2"/>
                        </a:cubicBezTo>
                        <a:cubicBezTo>
                          <a:pt x="109" y="3"/>
                          <a:pt x="100" y="6"/>
                          <a:pt x="91" y="11"/>
                        </a:cubicBezTo>
                        <a:cubicBezTo>
                          <a:pt x="46" y="34"/>
                          <a:pt x="6" y="97"/>
                          <a:pt x="2" y="151"/>
                        </a:cubicBezTo>
                        <a:cubicBezTo>
                          <a:pt x="0" y="186"/>
                          <a:pt x="12" y="208"/>
                          <a:pt x="33" y="214"/>
                        </a:cubicBezTo>
                        <a:cubicBezTo>
                          <a:pt x="34" y="215"/>
                          <a:pt x="25" y="211"/>
                          <a:pt x="26" y="212"/>
                        </a:cubicBezTo>
                        <a:lnTo>
                          <a:pt x="486" y="479"/>
                        </a:lnTo>
                        <a:cubicBezTo>
                          <a:pt x="471" y="471"/>
                          <a:pt x="470" y="454"/>
                          <a:pt x="472" y="425"/>
                        </a:cubicBezTo>
                        <a:cubicBezTo>
                          <a:pt x="476" y="372"/>
                          <a:pt x="512" y="303"/>
                          <a:pt x="553" y="276"/>
                        </a:cubicBezTo>
                        <a:cubicBezTo>
                          <a:pt x="570" y="265"/>
                          <a:pt x="586" y="263"/>
                          <a:pt x="598" y="270"/>
                        </a:cubicBezTo>
                        <a:lnTo>
                          <a:pt x="141" y="4"/>
                        </a:lnTo>
                        <a:close/>
                      </a:path>
                    </a:pathLst>
                  </a:custGeom>
                  <a:solidFill>
                    <a:srgbClr val="82828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4" name="Freeform 225">
                    <a:extLst>
                      <a:ext uri="{FF2B5EF4-FFF2-40B4-BE49-F238E27FC236}">
                        <a16:creationId xmlns:a16="http://schemas.microsoft.com/office/drawing/2014/main" id="{4F7DB86C-A3B6-B13C-EEC7-7E222516BF2F}"/>
                      </a:ext>
                    </a:extLst>
                  </p:cNvPr>
                  <p:cNvSpPr>
                    <a:spLocks/>
                  </p:cNvSpPr>
                  <p:nvPr/>
                </p:nvSpPr>
                <p:spPr bwMode="auto">
                  <a:xfrm>
                    <a:off x="10463213" y="2682875"/>
                    <a:ext cx="101600" cy="147638"/>
                  </a:xfrm>
                  <a:custGeom>
                    <a:avLst/>
                    <a:gdLst>
                      <a:gd name="T0" fmla="*/ 4 w 173"/>
                      <a:gd name="T1" fmla="*/ 166 h 246"/>
                      <a:gd name="T2" fmla="*/ 94 w 173"/>
                      <a:gd name="T3" fmla="*/ 24 h 246"/>
                      <a:gd name="T4" fmla="*/ 168 w 173"/>
                      <a:gd name="T5" fmla="*/ 80 h 246"/>
                      <a:gd name="T6" fmla="*/ 79 w 173"/>
                      <a:gd name="T7" fmla="*/ 222 h 246"/>
                      <a:gd name="T8" fmla="*/ 4 w 173"/>
                      <a:gd name="T9" fmla="*/ 166 h 246"/>
                    </a:gdLst>
                    <a:ahLst/>
                    <a:cxnLst>
                      <a:cxn ang="0">
                        <a:pos x="T0" y="T1"/>
                      </a:cxn>
                      <a:cxn ang="0">
                        <a:pos x="T2" y="T3"/>
                      </a:cxn>
                      <a:cxn ang="0">
                        <a:pos x="T4" y="T5"/>
                      </a:cxn>
                      <a:cxn ang="0">
                        <a:pos x="T6" y="T7"/>
                      </a:cxn>
                      <a:cxn ang="0">
                        <a:pos x="T8" y="T9"/>
                      </a:cxn>
                    </a:cxnLst>
                    <a:rect l="0" t="0" r="r" b="b"/>
                    <a:pathLst>
                      <a:path w="173" h="246">
                        <a:moveTo>
                          <a:pt x="4" y="166"/>
                        </a:moveTo>
                        <a:cubicBezTo>
                          <a:pt x="9" y="111"/>
                          <a:pt x="49" y="47"/>
                          <a:pt x="94" y="24"/>
                        </a:cubicBezTo>
                        <a:cubicBezTo>
                          <a:pt x="139" y="0"/>
                          <a:pt x="173" y="25"/>
                          <a:pt x="168" y="80"/>
                        </a:cubicBezTo>
                        <a:cubicBezTo>
                          <a:pt x="164" y="135"/>
                          <a:pt x="124" y="198"/>
                          <a:pt x="79" y="222"/>
                        </a:cubicBezTo>
                        <a:cubicBezTo>
                          <a:pt x="34" y="246"/>
                          <a:pt x="0" y="220"/>
                          <a:pt x="4" y="166"/>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5" name="Freeform 226">
                    <a:extLst>
                      <a:ext uri="{FF2B5EF4-FFF2-40B4-BE49-F238E27FC236}">
                        <a16:creationId xmlns:a16="http://schemas.microsoft.com/office/drawing/2014/main" id="{8224DD0B-E125-9BD7-5E22-D9C39D723B0A}"/>
                      </a:ext>
                    </a:extLst>
                  </p:cNvPr>
                  <p:cNvSpPr>
                    <a:spLocks/>
                  </p:cNvSpPr>
                  <p:nvPr/>
                </p:nvSpPr>
                <p:spPr bwMode="auto">
                  <a:xfrm>
                    <a:off x="10186988" y="3587750"/>
                    <a:ext cx="254000" cy="282575"/>
                  </a:xfrm>
                  <a:custGeom>
                    <a:avLst/>
                    <a:gdLst>
                      <a:gd name="T0" fmla="*/ 0 w 435"/>
                      <a:gd name="T1" fmla="*/ 303 h 471"/>
                      <a:gd name="T2" fmla="*/ 281 w 435"/>
                      <a:gd name="T3" fmla="*/ 471 h 471"/>
                      <a:gd name="T4" fmla="*/ 435 w 435"/>
                      <a:gd name="T5" fmla="*/ 169 h 471"/>
                      <a:gd name="T6" fmla="*/ 154 w 435"/>
                      <a:gd name="T7" fmla="*/ 0 h 471"/>
                      <a:gd name="T8" fmla="*/ 0 w 435"/>
                      <a:gd name="T9" fmla="*/ 303 h 471"/>
                    </a:gdLst>
                    <a:ahLst/>
                    <a:cxnLst>
                      <a:cxn ang="0">
                        <a:pos x="T0" y="T1"/>
                      </a:cxn>
                      <a:cxn ang="0">
                        <a:pos x="T2" y="T3"/>
                      </a:cxn>
                      <a:cxn ang="0">
                        <a:pos x="T4" y="T5"/>
                      </a:cxn>
                      <a:cxn ang="0">
                        <a:pos x="T6" y="T7"/>
                      </a:cxn>
                      <a:cxn ang="0">
                        <a:pos x="T8" y="T9"/>
                      </a:cxn>
                    </a:cxnLst>
                    <a:rect l="0" t="0" r="r" b="b"/>
                    <a:pathLst>
                      <a:path w="435" h="471">
                        <a:moveTo>
                          <a:pt x="0" y="303"/>
                        </a:moveTo>
                        <a:lnTo>
                          <a:pt x="281" y="471"/>
                        </a:lnTo>
                        <a:lnTo>
                          <a:pt x="435" y="169"/>
                        </a:lnTo>
                        <a:lnTo>
                          <a:pt x="154" y="0"/>
                        </a:lnTo>
                        <a:lnTo>
                          <a:pt x="0" y="303"/>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6" name="Freeform 227">
                    <a:extLst>
                      <a:ext uri="{FF2B5EF4-FFF2-40B4-BE49-F238E27FC236}">
                        <a16:creationId xmlns:a16="http://schemas.microsoft.com/office/drawing/2014/main" id="{ACDFDA97-5A2A-EAFE-E3F6-EDD93A57130F}"/>
                      </a:ext>
                    </a:extLst>
                  </p:cNvPr>
                  <p:cNvSpPr>
                    <a:spLocks/>
                  </p:cNvSpPr>
                  <p:nvPr/>
                </p:nvSpPr>
                <p:spPr bwMode="auto">
                  <a:xfrm>
                    <a:off x="9466263" y="1641475"/>
                    <a:ext cx="1803400" cy="2471738"/>
                  </a:xfrm>
                  <a:custGeom>
                    <a:avLst/>
                    <a:gdLst>
                      <a:gd name="T0" fmla="*/ 3004 w 3083"/>
                      <a:gd name="T1" fmla="*/ 4120 h 4120"/>
                      <a:gd name="T2" fmla="*/ 0 w 3083"/>
                      <a:gd name="T3" fmla="*/ 2386 h 4120"/>
                      <a:gd name="T4" fmla="*/ 0 w 3083"/>
                      <a:gd name="T5" fmla="*/ 25 h 4120"/>
                      <a:gd name="T6" fmla="*/ 108 w 3083"/>
                      <a:gd name="T7" fmla="*/ 0 h 4120"/>
                      <a:gd name="T8" fmla="*/ 3083 w 3083"/>
                      <a:gd name="T9" fmla="*/ 1714 h 4120"/>
                      <a:gd name="T10" fmla="*/ 3083 w 3083"/>
                      <a:gd name="T11" fmla="*/ 4075 h 4120"/>
                      <a:gd name="T12" fmla="*/ 3004 w 3083"/>
                      <a:gd name="T13" fmla="*/ 4120 h 4120"/>
                    </a:gdLst>
                    <a:ahLst/>
                    <a:cxnLst>
                      <a:cxn ang="0">
                        <a:pos x="T0" y="T1"/>
                      </a:cxn>
                      <a:cxn ang="0">
                        <a:pos x="T2" y="T3"/>
                      </a:cxn>
                      <a:cxn ang="0">
                        <a:pos x="T4" y="T5"/>
                      </a:cxn>
                      <a:cxn ang="0">
                        <a:pos x="T6" y="T7"/>
                      </a:cxn>
                      <a:cxn ang="0">
                        <a:pos x="T8" y="T9"/>
                      </a:cxn>
                      <a:cxn ang="0">
                        <a:pos x="T10" y="T11"/>
                      </a:cxn>
                      <a:cxn ang="0">
                        <a:pos x="T12" y="T13"/>
                      </a:cxn>
                    </a:cxnLst>
                    <a:rect l="0" t="0" r="r" b="b"/>
                    <a:pathLst>
                      <a:path w="3083" h="4120">
                        <a:moveTo>
                          <a:pt x="3004" y="4120"/>
                        </a:moveTo>
                        <a:lnTo>
                          <a:pt x="0" y="2386"/>
                        </a:lnTo>
                        <a:lnTo>
                          <a:pt x="0" y="25"/>
                        </a:lnTo>
                        <a:lnTo>
                          <a:pt x="108" y="0"/>
                        </a:lnTo>
                        <a:lnTo>
                          <a:pt x="3083" y="1714"/>
                        </a:lnTo>
                        <a:lnTo>
                          <a:pt x="3083" y="4075"/>
                        </a:lnTo>
                        <a:lnTo>
                          <a:pt x="3004" y="412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7" name="Freeform 228">
                    <a:extLst>
                      <a:ext uri="{FF2B5EF4-FFF2-40B4-BE49-F238E27FC236}">
                        <a16:creationId xmlns:a16="http://schemas.microsoft.com/office/drawing/2014/main" id="{21736B81-3183-3A99-AF92-8620D2243076}"/>
                      </a:ext>
                    </a:extLst>
                  </p:cNvPr>
                  <p:cNvSpPr>
                    <a:spLocks/>
                  </p:cNvSpPr>
                  <p:nvPr/>
                </p:nvSpPr>
                <p:spPr bwMode="auto">
                  <a:xfrm>
                    <a:off x="11223625" y="2665413"/>
                    <a:ext cx="53975" cy="1447800"/>
                  </a:xfrm>
                  <a:custGeom>
                    <a:avLst/>
                    <a:gdLst>
                      <a:gd name="T0" fmla="*/ 92 w 92"/>
                      <a:gd name="T1" fmla="*/ 2361 h 2413"/>
                      <a:gd name="T2" fmla="*/ 0 w 92"/>
                      <a:gd name="T3" fmla="*/ 2413 h 2413"/>
                      <a:gd name="T4" fmla="*/ 0 w 92"/>
                      <a:gd name="T5" fmla="*/ 52 h 2413"/>
                      <a:gd name="T6" fmla="*/ 92 w 92"/>
                      <a:gd name="T7" fmla="*/ 0 h 2413"/>
                      <a:gd name="T8" fmla="*/ 92 w 92"/>
                      <a:gd name="T9" fmla="*/ 2361 h 2413"/>
                    </a:gdLst>
                    <a:ahLst/>
                    <a:cxnLst>
                      <a:cxn ang="0">
                        <a:pos x="T0" y="T1"/>
                      </a:cxn>
                      <a:cxn ang="0">
                        <a:pos x="T2" y="T3"/>
                      </a:cxn>
                      <a:cxn ang="0">
                        <a:pos x="T4" y="T5"/>
                      </a:cxn>
                      <a:cxn ang="0">
                        <a:pos x="T6" y="T7"/>
                      </a:cxn>
                      <a:cxn ang="0">
                        <a:pos x="T8" y="T9"/>
                      </a:cxn>
                    </a:cxnLst>
                    <a:rect l="0" t="0" r="r" b="b"/>
                    <a:pathLst>
                      <a:path w="92" h="2413">
                        <a:moveTo>
                          <a:pt x="92" y="2361"/>
                        </a:moveTo>
                        <a:lnTo>
                          <a:pt x="0" y="2413"/>
                        </a:lnTo>
                        <a:lnTo>
                          <a:pt x="0" y="52"/>
                        </a:lnTo>
                        <a:lnTo>
                          <a:pt x="92" y="0"/>
                        </a:lnTo>
                        <a:lnTo>
                          <a:pt x="92" y="2361"/>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8" name="Freeform 229">
                    <a:extLst>
                      <a:ext uri="{FF2B5EF4-FFF2-40B4-BE49-F238E27FC236}">
                        <a16:creationId xmlns:a16="http://schemas.microsoft.com/office/drawing/2014/main" id="{89B8C622-9E9F-F509-3C30-B593FBF8A64F}"/>
                      </a:ext>
                    </a:extLst>
                  </p:cNvPr>
                  <p:cNvSpPr>
                    <a:spLocks/>
                  </p:cNvSpPr>
                  <p:nvPr/>
                </p:nvSpPr>
                <p:spPr bwMode="auto">
                  <a:xfrm>
                    <a:off x="9466263" y="1624013"/>
                    <a:ext cx="1811338" cy="1073150"/>
                  </a:xfrm>
                  <a:custGeom>
                    <a:avLst/>
                    <a:gdLst>
                      <a:gd name="T0" fmla="*/ 92 w 3096"/>
                      <a:gd name="T1" fmla="*/ 0 h 1787"/>
                      <a:gd name="T2" fmla="*/ 0 w 3096"/>
                      <a:gd name="T3" fmla="*/ 53 h 1787"/>
                      <a:gd name="T4" fmla="*/ 3004 w 3096"/>
                      <a:gd name="T5" fmla="*/ 1787 h 1787"/>
                      <a:gd name="T6" fmla="*/ 3096 w 3096"/>
                      <a:gd name="T7" fmla="*/ 1735 h 1787"/>
                      <a:gd name="T8" fmla="*/ 92 w 3096"/>
                      <a:gd name="T9" fmla="*/ 0 h 1787"/>
                    </a:gdLst>
                    <a:ahLst/>
                    <a:cxnLst>
                      <a:cxn ang="0">
                        <a:pos x="T0" y="T1"/>
                      </a:cxn>
                      <a:cxn ang="0">
                        <a:pos x="T2" y="T3"/>
                      </a:cxn>
                      <a:cxn ang="0">
                        <a:pos x="T4" y="T5"/>
                      </a:cxn>
                      <a:cxn ang="0">
                        <a:pos x="T6" y="T7"/>
                      </a:cxn>
                      <a:cxn ang="0">
                        <a:pos x="T8" y="T9"/>
                      </a:cxn>
                    </a:cxnLst>
                    <a:rect l="0" t="0" r="r" b="b"/>
                    <a:pathLst>
                      <a:path w="3096" h="1787">
                        <a:moveTo>
                          <a:pt x="92" y="0"/>
                        </a:moveTo>
                        <a:lnTo>
                          <a:pt x="0" y="53"/>
                        </a:lnTo>
                        <a:lnTo>
                          <a:pt x="3004" y="1787"/>
                        </a:lnTo>
                        <a:lnTo>
                          <a:pt x="3096" y="1735"/>
                        </a:lnTo>
                        <a:lnTo>
                          <a:pt x="92" y="0"/>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9" name="Freeform 230">
                    <a:extLst>
                      <a:ext uri="{FF2B5EF4-FFF2-40B4-BE49-F238E27FC236}">
                        <a16:creationId xmlns:a16="http://schemas.microsoft.com/office/drawing/2014/main" id="{9D63B2E2-56A3-139D-42E1-E21017F9F50B}"/>
                      </a:ext>
                    </a:extLst>
                  </p:cNvPr>
                  <p:cNvSpPr>
                    <a:spLocks/>
                  </p:cNvSpPr>
                  <p:nvPr/>
                </p:nvSpPr>
                <p:spPr bwMode="auto">
                  <a:xfrm>
                    <a:off x="9517063" y="1747838"/>
                    <a:ext cx="1654175" cy="2273300"/>
                  </a:xfrm>
                  <a:custGeom>
                    <a:avLst/>
                    <a:gdLst>
                      <a:gd name="T0" fmla="*/ 2820 w 2827"/>
                      <a:gd name="T1" fmla="*/ 1636 h 3789"/>
                      <a:gd name="T2" fmla="*/ 28 w 2827"/>
                      <a:gd name="T3" fmla="*/ 16 h 3789"/>
                      <a:gd name="T4" fmla="*/ 0 w 2827"/>
                      <a:gd name="T5" fmla="*/ 0 h 3789"/>
                      <a:gd name="T6" fmla="*/ 0 w 2827"/>
                      <a:gd name="T7" fmla="*/ 2157 h 3789"/>
                      <a:gd name="T8" fmla="*/ 2827 w 2827"/>
                      <a:gd name="T9" fmla="*/ 3789 h 3789"/>
                      <a:gd name="T10" fmla="*/ 2827 w 2827"/>
                      <a:gd name="T11" fmla="*/ 3756 h 3789"/>
                      <a:gd name="T12" fmla="*/ 2820 w 2827"/>
                      <a:gd name="T13" fmla="*/ 1636 h 3789"/>
                    </a:gdLst>
                    <a:ahLst/>
                    <a:cxnLst>
                      <a:cxn ang="0">
                        <a:pos x="T0" y="T1"/>
                      </a:cxn>
                      <a:cxn ang="0">
                        <a:pos x="T2" y="T3"/>
                      </a:cxn>
                      <a:cxn ang="0">
                        <a:pos x="T4" y="T5"/>
                      </a:cxn>
                      <a:cxn ang="0">
                        <a:pos x="T6" y="T7"/>
                      </a:cxn>
                      <a:cxn ang="0">
                        <a:pos x="T8" y="T9"/>
                      </a:cxn>
                      <a:cxn ang="0">
                        <a:pos x="T10" y="T11"/>
                      </a:cxn>
                      <a:cxn ang="0">
                        <a:pos x="T12" y="T13"/>
                      </a:cxn>
                    </a:cxnLst>
                    <a:rect l="0" t="0" r="r" b="b"/>
                    <a:pathLst>
                      <a:path w="2827" h="3789">
                        <a:moveTo>
                          <a:pt x="2820" y="1636"/>
                        </a:moveTo>
                        <a:lnTo>
                          <a:pt x="28" y="16"/>
                        </a:lnTo>
                        <a:lnTo>
                          <a:pt x="0" y="0"/>
                        </a:lnTo>
                        <a:lnTo>
                          <a:pt x="0" y="2157"/>
                        </a:lnTo>
                        <a:lnTo>
                          <a:pt x="2827" y="3789"/>
                        </a:lnTo>
                        <a:lnTo>
                          <a:pt x="2827" y="3756"/>
                        </a:lnTo>
                        <a:lnTo>
                          <a:pt x="2820" y="1636"/>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80" name="Freeform 231">
                    <a:extLst>
                      <a:ext uri="{FF2B5EF4-FFF2-40B4-BE49-F238E27FC236}">
                        <a16:creationId xmlns:a16="http://schemas.microsoft.com/office/drawing/2014/main" id="{B719B6B3-CFBD-464F-1556-837CE017F731}"/>
                      </a:ext>
                    </a:extLst>
                  </p:cNvPr>
                  <p:cNvSpPr>
                    <a:spLocks/>
                  </p:cNvSpPr>
                  <p:nvPr/>
                </p:nvSpPr>
                <p:spPr bwMode="auto">
                  <a:xfrm>
                    <a:off x="9534525" y="1757363"/>
                    <a:ext cx="1636713" cy="2243138"/>
                  </a:xfrm>
                  <a:custGeom>
                    <a:avLst/>
                    <a:gdLst>
                      <a:gd name="T0" fmla="*/ 0 w 2799"/>
                      <a:gd name="T1" fmla="*/ 2124 h 3740"/>
                      <a:gd name="T2" fmla="*/ 2799 w 2799"/>
                      <a:gd name="T3" fmla="*/ 3740 h 3740"/>
                      <a:gd name="T4" fmla="*/ 2799 w 2799"/>
                      <a:gd name="T5" fmla="*/ 1616 h 3740"/>
                      <a:gd name="T6" fmla="*/ 0 w 2799"/>
                      <a:gd name="T7" fmla="*/ 0 h 3740"/>
                      <a:gd name="T8" fmla="*/ 0 w 2799"/>
                      <a:gd name="T9" fmla="*/ 2124 h 3740"/>
                    </a:gdLst>
                    <a:ahLst/>
                    <a:cxnLst>
                      <a:cxn ang="0">
                        <a:pos x="T0" y="T1"/>
                      </a:cxn>
                      <a:cxn ang="0">
                        <a:pos x="T2" y="T3"/>
                      </a:cxn>
                      <a:cxn ang="0">
                        <a:pos x="T4" y="T5"/>
                      </a:cxn>
                      <a:cxn ang="0">
                        <a:pos x="T6" y="T7"/>
                      </a:cxn>
                      <a:cxn ang="0">
                        <a:pos x="T8" y="T9"/>
                      </a:cxn>
                    </a:cxnLst>
                    <a:rect l="0" t="0" r="r" b="b"/>
                    <a:pathLst>
                      <a:path w="2799" h="3740">
                        <a:moveTo>
                          <a:pt x="0" y="2124"/>
                        </a:moveTo>
                        <a:lnTo>
                          <a:pt x="2799" y="3740"/>
                        </a:lnTo>
                        <a:lnTo>
                          <a:pt x="2799" y="1616"/>
                        </a:lnTo>
                        <a:lnTo>
                          <a:pt x="0" y="0"/>
                        </a:lnTo>
                        <a:lnTo>
                          <a:pt x="0" y="2124"/>
                        </a:lnTo>
                        <a:close/>
                      </a:path>
                    </a:pathLst>
                  </a:custGeom>
                  <a:solidFill>
                    <a:srgbClr val="5F8CB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grpSp>
            <p:nvGrpSpPr>
              <p:cNvPr id="259" name="Group 258">
                <a:extLst>
                  <a:ext uri="{FF2B5EF4-FFF2-40B4-BE49-F238E27FC236}">
                    <a16:creationId xmlns:a16="http://schemas.microsoft.com/office/drawing/2014/main" id="{343F5451-EB27-AF90-46DB-A92434D70818}"/>
                  </a:ext>
                </a:extLst>
              </p:cNvPr>
              <p:cNvGrpSpPr>
                <a:grpSpLocks noChangeAspect="1"/>
              </p:cNvGrpSpPr>
              <p:nvPr/>
            </p:nvGrpSpPr>
            <p:grpSpPr>
              <a:xfrm flipH="1">
                <a:off x="5831364" y="1861960"/>
                <a:ext cx="1791616" cy="1498040"/>
                <a:chOff x="6502400" y="838200"/>
                <a:chExt cx="1414463" cy="1182688"/>
              </a:xfrm>
              <a:solidFill>
                <a:srgbClr val="FFFFFF"/>
              </a:solidFill>
            </p:grpSpPr>
            <p:sp>
              <p:nvSpPr>
                <p:cNvPr id="260" name="Freeform 5">
                  <a:extLst>
                    <a:ext uri="{FF2B5EF4-FFF2-40B4-BE49-F238E27FC236}">
                      <a16:creationId xmlns:a16="http://schemas.microsoft.com/office/drawing/2014/main" id="{8F49BD29-1EA2-5839-8655-C8F6C1F8125E}"/>
                    </a:ext>
                  </a:extLst>
                </p:cNvPr>
                <p:cNvSpPr>
                  <a:spLocks noEditPoints="1"/>
                </p:cNvSpPr>
                <p:nvPr/>
              </p:nvSpPr>
              <p:spPr bwMode="auto">
                <a:xfrm>
                  <a:off x="7285038" y="1111250"/>
                  <a:ext cx="631825" cy="804863"/>
                </a:xfrm>
                <a:custGeom>
                  <a:avLst/>
                  <a:gdLst>
                    <a:gd name="T0" fmla="*/ 530 w 1059"/>
                    <a:gd name="T1" fmla="*/ 904 h 1343"/>
                    <a:gd name="T2" fmla="*/ 732 w 1059"/>
                    <a:gd name="T3" fmla="*/ 554 h 1343"/>
                    <a:gd name="T4" fmla="*/ 529 w 1059"/>
                    <a:gd name="T5" fmla="*/ 439 h 1343"/>
                    <a:gd name="T6" fmla="*/ 327 w 1059"/>
                    <a:gd name="T7" fmla="*/ 788 h 1343"/>
                    <a:gd name="T8" fmla="*/ 530 w 1059"/>
                    <a:gd name="T9" fmla="*/ 904 h 1343"/>
                    <a:gd name="T10" fmla="*/ 1059 w 1059"/>
                    <a:gd name="T11" fmla="*/ 435 h 1343"/>
                    <a:gd name="T12" fmla="*/ 924 w 1059"/>
                    <a:gd name="T13" fmla="*/ 514 h 1343"/>
                    <a:gd name="T14" fmla="*/ 852 w 1059"/>
                    <a:gd name="T15" fmla="*/ 756 h 1343"/>
                    <a:gd name="T16" fmla="*/ 948 w 1059"/>
                    <a:gd name="T17" fmla="*/ 811 h 1343"/>
                    <a:gd name="T18" fmla="*/ 862 w 1059"/>
                    <a:gd name="T19" fmla="*/ 960 h 1343"/>
                    <a:gd name="T20" fmla="*/ 766 w 1059"/>
                    <a:gd name="T21" fmla="*/ 905 h 1343"/>
                    <a:gd name="T22" fmla="*/ 591 w 1059"/>
                    <a:gd name="T23" fmla="*/ 1089 h 1343"/>
                    <a:gd name="T24" fmla="*/ 592 w 1059"/>
                    <a:gd name="T25" fmla="*/ 1245 h 1343"/>
                    <a:gd name="T26" fmla="*/ 470 w 1059"/>
                    <a:gd name="T27" fmla="*/ 1315 h 1343"/>
                    <a:gd name="T28" fmla="*/ 470 w 1059"/>
                    <a:gd name="T29" fmla="*/ 1159 h 1343"/>
                    <a:gd name="T30" fmla="*/ 294 w 1059"/>
                    <a:gd name="T31" fmla="*/ 1177 h 1343"/>
                    <a:gd name="T32" fmla="*/ 199 w 1059"/>
                    <a:gd name="T33" fmla="*/ 1343 h 1343"/>
                    <a:gd name="T34" fmla="*/ 113 w 1059"/>
                    <a:gd name="T35" fmla="*/ 1293 h 1343"/>
                    <a:gd name="T36" fmla="*/ 208 w 1059"/>
                    <a:gd name="T37" fmla="*/ 1128 h 1343"/>
                    <a:gd name="T38" fmla="*/ 135 w 1059"/>
                    <a:gd name="T39" fmla="*/ 969 h 1343"/>
                    <a:gd name="T40" fmla="*/ 0 w 1059"/>
                    <a:gd name="T41" fmla="*/ 1047 h 1343"/>
                    <a:gd name="T42" fmla="*/ 0 w 1059"/>
                    <a:gd name="T43" fmla="*/ 907 h 1343"/>
                    <a:gd name="T44" fmla="*/ 135 w 1059"/>
                    <a:gd name="T45" fmla="*/ 829 h 1343"/>
                    <a:gd name="T46" fmla="*/ 207 w 1059"/>
                    <a:gd name="T47" fmla="*/ 586 h 1343"/>
                    <a:gd name="T48" fmla="*/ 111 w 1059"/>
                    <a:gd name="T49" fmla="*/ 531 h 1343"/>
                    <a:gd name="T50" fmla="*/ 196 w 1059"/>
                    <a:gd name="T51" fmla="*/ 383 h 1343"/>
                    <a:gd name="T52" fmla="*/ 292 w 1059"/>
                    <a:gd name="T53" fmla="*/ 438 h 1343"/>
                    <a:gd name="T54" fmla="*/ 467 w 1059"/>
                    <a:gd name="T55" fmla="*/ 253 h 1343"/>
                    <a:gd name="T56" fmla="*/ 467 w 1059"/>
                    <a:gd name="T57" fmla="*/ 98 h 1343"/>
                    <a:gd name="T58" fmla="*/ 588 w 1059"/>
                    <a:gd name="T59" fmla="*/ 28 h 1343"/>
                    <a:gd name="T60" fmla="*/ 589 w 1059"/>
                    <a:gd name="T61" fmla="*/ 183 h 1343"/>
                    <a:gd name="T62" fmla="*/ 764 w 1059"/>
                    <a:gd name="T63" fmla="*/ 165 h 1343"/>
                    <a:gd name="T64" fmla="*/ 859 w 1059"/>
                    <a:gd name="T65" fmla="*/ 0 h 1343"/>
                    <a:gd name="T66" fmla="*/ 946 w 1059"/>
                    <a:gd name="T67" fmla="*/ 49 h 1343"/>
                    <a:gd name="T68" fmla="*/ 850 w 1059"/>
                    <a:gd name="T69" fmla="*/ 214 h 1343"/>
                    <a:gd name="T70" fmla="*/ 923 w 1059"/>
                    <a:gd name="T71" fmla="*/ 374 h 1343"/>
                    <a:gd name="T72" fmla="*/ 1059 w 1059"/>
                    <a:gd name="T73" fmla="*/ 296 h 1343"/>
                    <a:gd name="T74" fmla="*/ 1059 w 1059"/>
                    <a:gd name="T75" fmla="*/ 435 h 1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59" h="1343">
                      <a:moveTo>
                        <a:pt x="530" y="904"/>
                      </a:moveTo>
                      <a:cubicBezTo>
                        <a:pt x="642" y="840"/>
                        <a:pt x="732" y="683"/>
                        <a:pt x="732" y="554"/>
                      </a:cubicBezTo>
                      <a:cubicBezTo>
                        <a:pt x="731" y="426"/>
                        <a:pt x="640" y="374"/>
                        <a:pt x="529" y="439"/>
                      </a:cubicBezTo>
                      <a:cubicBezTo>
                        <a:pt x="417" y="503"/>
                        <a:pt x="326" y="660"/>
                        <a:pt x="327" y="788"/>
                      </a:cubicBezTo>
                      <a:cubicBezTo>
                        <a:pt x="327" y="917"/>
                        <a:pt x="418" y="969"/>
                        <a:pt x="530" y="904"/>
                      </a:cubicBezTo>
                      <a:close/>
                      <a:moveTo>
                        <a:pt x="1059" y="435"/>
                      </a:moveTo>
                      <a:lnTo>
                        <a:pt x="924" y="514"/>
                      </a:lnTo>
                      <a:cubicBezTo>
                        <a:pt x="914" y="594"/>
                        <a:pt x="889" y="677"/>
                        <a:pt x="852" y="756"/>
                      </a:cubicBezTo>
                      <a:lnTo>
                        <a:pt x="948" y="811"/>
                      </a:lnTo>
                      <a:lnTo>
                        <a:pt x="862" y="960"/>
                      </a:lnTo>
                      <a:lnTo>
                        <a:pt x="766" y="905"/>
                      </a:lnTo>
                      <a:cubicBezTo>
                        <a:pt x="716" y="977"/>
                        <a:pt x="656" y="1040"/>
                        <a:pt x="591" y="1089"/>
                      </a:cubicBezTo>
                      <a:lnTo>
                        <a:pt x="592" y="1245"/>
                      </a:lnTo>
                      <a:lnTo>
                        <a:pt x="470" y="1315"/>
                      </a:lnTo>
                      <a:lnTo>
                        <a:pt x="470" y="1159"/>
                      </a:lnTo>
                      <a:cubicBezTo>
                        <a:pt x="405" y="1185"/>
                        <a:pt x="345" y="1191"/>
                        <a:pt x="294" y="1177"/>
                      </a:cubicBezTo>
                      <a:lnTo>
                        <a:pt x="199" y="1343"/>
                      </a:lnTo>
                      <a:lnTo>
                        <a:pt x="113" y="1293"/>
                      </a:lnTo>
                      <a:lnTo>
                        <a:pt x="208" y="1128"/>
                      </a:lnTo>
                      <a:cubicBezTo>
                        <a:pt x="171" y="1091"/>
                        <a:pt x="145" y="1038"/>
                        <a:pt x="135" y="969"/>
                      </a:cubicBezTo>
                      <a:lnTo>
                        <a:pt x="0" y="1047"/>
                      </a:lnTo>
                      <a:lnTo>
                        <a:pt x="0" y="907"/>
                      </a:lnTo>
                      <a:lnTo>
                        <a:pt x="135" y="829"/>
                      </a:lnTo>
                      <a:cubicBezTo>
                        <a:pt x="145" y="749"/>
                        <a:pt x="170" y="666"/>
                        <a:pt x="207" y="586"/>
                      </a:cubicBezTo>
                      <a:lnTo>
                        <a:pt x="111" y="531"/>
                      </a:lnTo>
                      <a:lnTo>
                        <a:pt x="196" y="383"/>
                      </a:lnTo>
                      <a:lnTo>
                        <a:pt x="292" y="438"/>
                      </a:lnTo>
                      <a:cubicBezTo>
                        <a:pt x="343" y="366"/>
                        <a:pt x="402" y="302"/>
                        <a:pt x="467" y="253"/>
                      </a:cubicBezTo>
                      <a:lnTo>
                        <a:pt x="467" y="98"/>
                      </a:lnTo>
                      <a:lnTo>
                        <a:pt x="588" y="28"/>
                      </a:lnTo>
                      <a:lnTo>
                        <a:pt x="589" y="183"/>
                      </a:lnTo>
                      <a:cubicBezTo>
                        <a:pt x="654" y="157"/>
                        <a:pt x="713" y="152"/>
                        <a:pt x="764" y="165"/>
                      </a:cubicBezTo>
                      <a:lnTo>
                        <a:pt x="859" y="0"/>
                      </a:lnTo>
                      <a:lnTo>
                        <a:pt x="946" y="49"/>
                      </a:lnTo>
                      <a:lnTo>
                        <a:pt x="850" y="214"/>
                      </a:lnTo>
                      <a:cubicBezTo>
                        <a:pt x="888" y="251"/>
                        <a:pt x="913" y="305"/>
                        <a:pt x="923" y="374"/>
                      </a:cubicBezTo>
                      <a:lnTo>
                        <a:pt x="1059" y="296"/>
                      </a:lnTo>
                      <a:lnTo>
                        <a:pt x="1059" y="435"/>
                      </a:lnTo>
                      <a:close/>
                    </a:path>
                  </a:pathLst>
                </a:custGeom>
                <a:solidFill>
                  <a:srgbClr val="F1F1F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61" name="Freeform 6">
                  <a:extLst>
                    <a:ext uri="{FF2B5EF4-FFF2-40B4-BE49-F238E27FC236}">
                      <a16:creationId xmlns:a16="http://schemas.microsoft.com/office/drawing/2014/main" id="{2F49ED1C-A219-73FD-5AFC-70E8B647EB4E}"/>
                    </a:ext>
                  </a:extLst>
                </p:cNvPr>
                <p:cNvSpPr>
                  <a:spLocks noEditPoints="1"/>
                </p:cNvSpPr>
                <p:nvPr/>
              </p:nvSpPr>
              <p:spPr bwMode="auto">
                <a:xfrm>
                  <a:off x="6502400" y="838200"/>
                  <a:ext cx="911225" cy="1182688"/>
                </a:xfrm>
                <a:custGeom>
                  <a:avLst/>
                  <a:gdLst>
                    <a:gd name="T0" fmla="*/ 766 w 1530"/>
                    <a:gd name="T1" fmla="*/ 1222 h 1973"/>
                    <a:gd name="T2" fmla="*/ 971 w 1530"/>
                    <a:gd name="T3" fmla="*/ 868 h 1973"/>
                    <a:gd name="T4" fmla="*/ 765 w 1530"/>
                    <a:gd name="T5" fmla="*/ 750 h 1973"/>
                    <a:gd name="T6" fmla="*/ 560 w 1530"/>
                    <a:gd name="T7" fmla="*/ 1105 h 1973"/>
                    <a:gd name="T8" fmla="*/ 766 w 1530"/>
                    <a:gd name="T9" fmla="*/ 1222 h 1973"/>
                    <a:gd name="T10" fmla="*/ 1530 w 1530"/>
                    <a:gd name="T11" fmla="*/ 696 h 1973"/>
                    <a:gd name="T12" fmla="*/ 1321 w 1530"/>
                    <a:gd name="T13" fmla="*/ 817 h 1973"/>
                    <a:gd name="T14" fmla="*/ 1251 w 1530"/>
                    <a:gd name="T15" fmla="*/ 1051 h 1973"/>
                    <a:gd name="T16" fmla="*/ 1400 w 1530"/>
                    <a:gd name="T17" fmla="*/ 1135 h 1973"/>
                    <a:gd name="T18" fmla="*/ 1215 w 1530"/>
                    <a:gd name="T19" fmla="*/ 1456 h 1973"/>
                    <a:gd name="T20" fmla="*/ 1066 w 1530"/>
                    <a:gd name="T21" fmla="*/ 1371 h 1973"/>
                    <a:gd name="T22" fmla="*/ 898 w 1530"/>
                    <a:gd name="T23" fmla="*/ 1548 h 1973"/>
                    <a:gd name="T24" fmla="*/ 899 w 1530"/>
                    <a:gd name="T25" fmla="*/ 1789 h 1973"/>
                    <a:gd name="T26" fmla="*/ 636 w 1530"/>
                    <a:gd name="T27" fmla="*/ 1941 h 1973"/>
                    <a:gd name="T28" fmla="*/ 636 w 1530"/>
                    <a:gd name="T29" fmla="*/ 1700 h 1973"/>
                    <a:gd name="T30" fmla="*/ 467 w 1530"/>
                    <a:gd name="T31" fmla="*/ 1717 h 1973"/>
                    <a:gd name="T32" fmla="*/ 319 w 1530"/>
                    <a:gd name="T33" fmla="*/ 1973 h 1973"/>
                    <a:gd name="T34" fmla="*/ 133 w 1530"/>
                    <a:gd name="T35" fmla="*/ 1867 h 1973"/>
                    <a:gd name="T36" fmla="*/ 281 w 1530"/>
                    <a:gd name="T37" fmla="*/ 1611 h 1973"/>
                    <a:gd name="T38" fmla="*/ 211 w 1530"/>
                    <a:gd name="T39" fmla="*/ 1458 h 1973"/>
                    <a:gd name="T40" fmla="*/ 1 w 1530"/>
                    <a:gd name="T41" fmla="*/ 1579 h 1973"/>
                    <a:gd name="T42" fmla="*/ 0 w 1530"/>
                    <a:gd name="T43" fmla="*/ 1277 h 1973"/>
                    <a:gd name="T44" fmla="*/ 210 w 1530"/>
                    <a:gd name="T45" fmla="*/ 1156 h 1973"/>
                    <a:gd name="T46" fmla="*/ 279 w 1530"/>
                    <a:gd name="T47" fmla="*/ 922 h 1973"/>
                    <a:gd name="T48" fmla="*/ 130 w 1530"/>
                    <a:gd name="T49" fmla="*/ 838 h 1973"/>
                    <a:gd name="T50" fmla="*/ 315 w 1530"/>
                    <a:gd name="T51" fmla="*/ 517 h 1973"/>
                    <a:gd name="T52" fmla="*/ 464 w 1530"/>
                    <a:gd name="T53" fmla="*/ 602 h 1973"/>
                    <a:gd name="T54" fmla="*/ 632 w 1530"/>
                    <a:gd name="T55" fmla="*/ 425 h 1973"/>
                    <a:gd name="T56" fmla="*/ 631 w 1530"/>
                    <a:gd name="T57" fmla="*/ 183 h 1973"/>
                    <a:gd name="T58" fmla="*/ 894 w 1530"/>
                    <a:gd name="T59" fmla="*/ 32 h 1973"/>
                    <a:gd name="T60" fmla="*/ 895 w 1530"/>
                    <a:gd name="T61" fmla="*/ 273 h 1973"/>
                    <a:gd name="T62" fmla="*/ 1063 w 1530"/>
                    <a:gd name="T63" fmla="*/ 256 h 1973"/>
                    <a:gd name="T64" fmla="*/ 1211 w 1530"/>
                    <a:gd name="T65" fmla="*/ 0 h 1973"/>
                    <a:gd name="T66" fmla="*/ 1397 w 1530"/>
                    <a:gd name="T67" fmla="*/ 106 h 1973"/>
                    <a:gd name="T68" fmla="*/ 1249 w 1530"/>
                    <a:gd name="T69" fmla="*/ 362 h 1973"/>
                    <a:gd name="T70" fmla="*/ 1320 w 1530"/>
                    <a:gd name="T71" fmla="*/ 515 h 1973"/>
                    <a:gd name="T72" fmla="*/ 1529 w 1530"/>
                    <a:gd name="T73" fmla="*/ 394 h 1973"/>
                    <a:gd name="T74" fmla="*/ 1530 w 1530"/>
                    <a:gd name="T75" fmla="*/ 696 h 1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30" h="1973">
                      <a:moveTo>
                        <a:pt x="766" y="1222"/>
                      </a:moveTo>
                      <a:cubicBezTo>
                        <a:pt x="879" y="1157"/>
                        <a:pt x="971" y="998"/>
                        <a:pt x="971" y="868"/>
                      </a:cubicBezTo>
                      <a:cubicBezTo>
                        <a:pt x="970" y="737"/>
                        <a:pt x="878" y="685"/>
                        <a:pt x="765" y="750"/>
                      </a:cubicBezTo>
                      <a:cubicBezTo>
                        <a:pt x="651" y="816"/>
                        <a:pt x="559" y="975"/>
                        <a:pt x="560" y="1105"/>
                      </a:cubicBezTo>
                      <a:cubicBezTo>
                        <a:pt x="560" y="1235"/>
                        <a:pt x="652" y="1288"/>
                        <a:pt x="766" y="1222"/>
                      </a:cubicBezTo>
                      <a:close/>
                      <a:moveTo>
                        <a:pt x="1530" y="696"/>
                      </a:moveTo>
                      <a:lnTo>
                        <a:pt x="1321" y="817"/>
                      </a:lnTo>
                      <a:cubicBezTo>
                        <a:pt x="1307" y="894"/>
                        <a:pt x="1283" y="973"/>
                        <a:pt x="1251" y="1051"/>
                      </a:cubicBezTo>
                      <a:lnTo>
                        <a:pt x="1400" y="1135"/>
                      </a:lnTo>
                      <a:lnTo>
                        <a:pt x="1215" y="1456"/>
                      </a:lnTo>
                      <a:lnTo>
                        <a:pt x="1066" y="1371"/>
                      </a:lnTo>
                      <a:cubicBezTo>
                        <a:pt x="1015" y="1437"/>
                        <a:pt x="959" y="1497"/>
                        <a:pt x="898" y="1548"/>
                      </a:cubicBezTo>
                      <a:lnTo>
                        <a:pt x="899" y="1789"/>
                      </a:lnTo>
                      <a:lnTo>
                        <a:pt x="636" y="1941"/>
                      </a:lnTo>
                      <a:lnTo>
                        <a:pt x="636" y="1700"/>
                      </a:lnTo>
                      <a:cubicBezTo>
                        <a:pt x="575" y="1718"/>
                        <a:pt x="519" y="1724"/>
                        <a:pt x="467" y="1717"/>
                      </a:cubicBezTo>
                      <a:lnTo>
                        <a:pt x="319" y="1973"/>
                      </a:lnTo>
                      <a:lnTo>
                        <a:pt x="133" y="1867"/>
                      </a:lnTo>
                      <a:lnTo>
                        <a:pt x="281" y="1611"/>
                      </a:lnTo>
                      <a:cubicBezTo>
                        <a:pt x="249" y="1570"/>
                        <a:pt x="225" y="1519"/>
                        <a:pt x="211" y="1458"/>
                      </a:cubicBezTo>
                      <a:lnTo>
                        <a:pt x="1" y="1579"/>
                      </a:lnTo>
                      <a:lnTo>
                        <a:pt x="0" y="1277"/>
                      </a:lnTo>
                      <a:lnTo>
                        <a:pt x="210" y="1156"/>
                      </a:lnTo>
                      <a:cubicBezTo>
                        <a:pt x="224" y="1078"/>
                        <a:pt x="247" y="1000"/>
                        <a:pt x="279" y="922"/>
                      </a:cubicBezTo>
                      <a:lnTo>
                        <a:pt x="130" y="838"/>
                      </a:lnTo>
                      <a:lnTo>
                        <a:pt x="315" y="517"/>
                      </a:lnTo>
                      <a:lnTo>
                        <a:pt x="464" y="602"/>
                      </a:lnTo>
                      <a:cubicBezTo>
                        <a:pt x="515" y="536"/>
                        <a:pt x="572" y="476"/>
                        <a:pt x="632" y="425"/>
                      </a:cubicBezTo>
                      <a:lnTo>
                        <a:pt x="631" y="183"/>
                      </a:lnTo>
                      <a:lnTo>
                        <a:pt x="894" y="32"/>
                      </a:lnTo>
                      <a:lnTo>
                        <a:pt x="895" y="273"/>
                      </a:lnTo>
                      <a:cubicBezTo>
                        <a:pt x="955" y="255"/>
                        <a:pt x="1012" y="249"/>
                        <a:pt x="1063" y="256"/>
                      </a:cubicBezTo>
                      <a:lnTo>
                        <a:pt x="1211" y="0"/>
                      </a:lnTo>
                      <a:lnTo>
                        <a:pt x="1397" y="106"/>
                      </a:lnTo>
                      <a:lnTo>
                        <a:pt x="1249" y="362"/>
                      </a:lnTo>
                      <a:cubicBezTo>
                        <a:pt x="1281" y="403"/>
                        <a:pt x="1305" y="454"/>
                        <a:pt x="1320" y="515"/>
                      </a:cubicBezTo>
                      <a:lnTo>
                        <a:pt x="1529" y="394"/>
                      </a:lnTo>
                      <a:lnTo>
                        <a:pt x="1530" y="696"/>
                      </a:lnTo>
                      <a:close/>
                    </a:path>
                  </a:pathLst>
                </a:custGeom>
                <a:solidFill>
                  <a:srgbClr val="F1F1F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grpSp>
          <p:nvGrpSpPr>
            <p:cNvPr id="15" name="Group 14">
              <a:extLst>
                <a:ext uri="{FF2B5EF4-FFF2-40B4-BE49-F238E27FC236}">
                  <a16:creationId xmlns:a16="http://schemas.microsoft.com/office/drawing/2014/main" id="{1A4C40C7-1BF2-A143-33E2-29E069555879}"/>
                </a:ext>
              </a:extLst>
            </p:cNvPr>
            <p:cNvGrpSpPr>
              <a:grpSpLocks noChangeAspect="1"/>
            </p:cNvGrpSpPr>
            <p:nvPr/>
          </p:nvGrpSpPr>
          <p:grpSpPr>
            <a:xfrm>
              <a:off x="4102058" y="2584392"/>
              <a:ext cx="1663325" cy="1460138"/>
              <a:chOff x="657225" y="2963863"/>
              <a:chExt cx="1325563" cy="1163637"/>
            </a:xfrm>
          </p:grpSpPr>
          <p:sp>
            <p:nvSpPr>
              <p:cNvPr id="92" name="Freeform 38">
                <a:extLst>
                  <a:ext uri="{FF2B5EF4-FFF2-40B4-BE49-F238E27FC236}">
                    <a16:creationId xmlns:a16="http://schemas.microsoft.com/office/drawing/2014/main" id="{22871D90-0F1F-062D-F4ED-FA4DF067C105}"/>
                  </a:ext>
                </a:extLst>
              </p:cNvPr>
              <p:cNvSpPr>
                <a:spLocks/>
              </p:cNvSpPr>
              <p:nvPr/>
            </p:nvSpPr>
            <p:spPr bwMode="auto">
              <a:xfrm>
                <a:off x="1231900" y="3917950"/>
                <a:ext cx="65088" cy="14288"/>
              </a:xfrm>
              <a:custGeom>
                <a:avLst/>
                <a:gdLst>
                  <a:gd name="T0" fmla="*/ 1 w 111"/>
                  <a:gd name="T1" fmla="*/ 19 h 23"/>
                  <a:gd name="T2" fmla="*/ 16 w 111"/>
                  <a:gd name="T3" fmla="*/ 0 h 23"/>
                  <a:gd name="T4" fmla="*/ 29 w 111"/>
                  <a:gd name="T5" fmla="*/ 2 h 23"/>
                  <a:gd name="T6" fmla="*/ 44 w 111"/>
                  <a:gd name="T7" fmla="*/ 2 h 23"/>
                  <a:gd name="T8" fmla="*/ 110 w 111"/>
                  <a:gd name="T9" fmla="*/ 14 h 23"/>
                  <a:gd name="T10" fmla="*/ 1 w 111"/>
                  <a:gd name="T11" fmla="*/ 19 h 23"/>
                </a:gdLst>
                <a:ahLst/>
                <a:cxnLst>
                  <a:cxn ang="0">
                    <a:pos x="T0" y="T1"/>
                  </a:cxn>
                  <a:cxn ang="0">
                    <a:pos x="T2" y="T3"/>
                  </a:cxn>
                  <a:cxn ang="0">
                    <a:pos x="T4" y="T5"/>
                  </a:cxn>
                  <a:cxn ang="0">
                    <a:pos x="T6" y="T7"/>
                  </a:cxn>
                  <a:cxn ang="0">
                    <a:pos x="T8" y="T9"/>
                  </a:cxn>
                  <a:cxn ang="0">
                    <a:pos x="T10" y="T11"/>
                  </a:cxn>
                </a:cxnLst>
                <a:rect l="0" t="0" r="r" b="b"/>
                <a:pathLst>
                  <a:path w="111" h="23">
                    <a:moveTo>
                      <a:pt x="1" y="19"/>
                    </a:moveTo>
                    <a:cubicBezTo>
                      <a:pt x="3" y="12"/>
                      <a:pt x="22" y="5"/>
                      <a:pt x="16" y="0"/>
                    </a:cubicBezTo>
                    <a:cubicBezTo>
                      <a:pt x="19" y="0"/>
                      <a:pt x="22" y="2"/>
                      <a:pt x="29" y="2"/>
                    </a:cubicBezTo>
                    <a:cubicBezTo>
                      <a:pt x="35" y="2"/>
                      <a:pt x="39" y="3"/>
                      <a:pt x="44" y="2"/>
                    </a:cubicBezTo>
                    <a:cubicBezTo>
                      <a:pt x="77" y="2"/>
                      <a:pt x="111" y="12"/>
                      <a:pt x="110" y="14"/>
                    </a:cubicBezTo>
                    <a:cubicBezTo>
                      <a:pt x="106" y="20"/>
                      <a:pt x="0" y="23"/>
                      <a:pt x="1" y="19"/>
                    </a:cubicBez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3" name="Freeform 39">
                <a:extLst>
                  <a:ext uri="{FF2B5EF4-FFF2-40B4-BE49-F238E27FC236}">
                    <a16:creationId xmlns:a16="http://schemas.microsoft.com/office/drawing/2014/main" id="{52D6697E-7C6F-9C28-16C0-51517615AA9A}"/>
                  </a:ext>
                </a:extLst>
              </p:cNvPr>
              <p:cNvSpPr>
                <a:spLocks/>
              </p:cNvSpPr>
              <p:nvPr/>
            </p:nvSpPr>
            <p:spPr bwMode="auto">
              <a:xfrm>
                <a:off x="1189038" y="3544888"/>
                <a:ext cx="153988" cy="417513"/>
              </a:xfrm>
              <a:custGeom>
                <a:avLst/>
                <a:gdLst>
                  <a:gd name="T0" fmla="*/ 170 w 262"/>
                  <a:gd name="T1" fmla="*/ 609 h 696"/>
                  <a:gd name="T2" fmla="*/ 245 w 262"/>
                  <a:gd name="T3" fmla="*/ 620 h 696"/>
                  <a:gd name="T4" fmla="*/ 236 w 262"/>
                  <a:gd name="T5" fmla="*/ 672 h 696"/>
                  <a:gd name="T6" fmla="*/ 183 w 262"/>
                  <a:gd name="T7" fmla="*/ 689 h 696"/>
                  <a:gd name="T8" fmla="*/ 53 w 262"/>
                  <a:gd name="T9" fmla="*/ 633 h 696"/>
                  <a:gd name="T10" fmla="*/ 32 w 262"/>
                  <a:gd name="T11" fmla="*/ 547 h 696"/>
                  <a:gd name="T12" fmla="*/ 59 w 262"/>
                  <a:gd name="T13" fmla="*/ 453 h 696"/>
                  <a:gd name="T14" fmla="*/ 23 w 262"/>
                  <a:gd name="T15" fmla="*/ 192 h 696"/>
                  <a:gd name="T16" fmla="*/ 34 w 262"/>
                  <a:gd name="T17" fmla="*/ 77 h 696"/>
                  <a:gd name="T18" fmla="*/ 164 w 262"/>
                  <a:gd name="T19" fmla="*/ 15 h 696"/>
                  <a:gd name="T20" fmla="*/ 196 w 262"/>
                  <a:gd name="T21" fmla="*/ 45 h 696"/>
                  <a:gd name="T22" fmla="*/ 179 w 262"/>
                  <a:gd name="T23" fmla="*/ 257 h 696"/>
                  <a:gd name="T24" fmla="*/ 170 w 262"/>
                  <a:gd name="T25" fmla="*/ 609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2" h="696">
                    <a:moveTo>
                      <a:pt x="170" y="609"/>
                    </a:moveTo>
                    <a:cubicBezTo>
                      <a:pt x="177" y="620"/>
                      <a:pt x="231" y="616"/>
                      <a:pt x="245" y="620"/>
                    </a:cubicBezTo>
                    <a:cubicBezTo>
                      <a:pt x="262" y="625"/>
                      <a:pt x="254" y="656"/>
                      <a:pt x="236" y="672"/>
                    </a:cubicBezTo>
                    <a:cubicBezTo>
                      <a:pt x="220" y="687"/>
                      <a:pt x="194" y="687"/>
                      <a:pt x="183" y="689"/>
                    </a:cubicBezTo>
                    <a:cubicBezTo>
                      <a:pt x="133" y="696"/>
                      <a:pt x="118" y="673"/>
                      <a:pt x="53" y="633"/>
                    </a:cubicBezTo>
                    <a:cubicBezTo>
                      <a:pt x="23" y="614"/>
                      <a:pt x="0" y="602"/>
                      <a:pt x="32" y="547"/>
                    </a:cubicBezTo>
                    <a:cubicBezTo>
                      <a:pt x="49" y="518"/>
                      <a:pt x="62" y="488"/>
                      <a:pt x="59" y="453"/>
                    </a:cubicBezTo>
                    <a:cubicBezTo>
                      <a:pt x="53" y="386"/>
                      <a:pt x="20" y="254"/>
                      <a:pt x="23" y="192"/>
                    </a:cubicBezTo>
                    <a:cubicBezTo>
                      <a:pt x="27" y="121"/>
                      <a:pt x="7" y="199"/>
                      <a:pt x="34" y="77"/>
                    </a:cubicBezTo>
                    <a:cubicBezTo>
                      <a:pt x="45" y="27"/>
                      <a:pt x="118" y="0"/>
                      <a:pt x="164" y="15"/>
                    </a:cubicBezTo>
                    <a:cubicBezTo>
                      <a:pt x="188" y="23"/>
                      <a:pt x="194" y="24"/>
                      <a:pt x="196" y="45"/>
                    </a:cubicBezTo>
                    <a:cubicBezTo>
                      <a:pt x="200" y="79"/>
                      <a:pt x="192" y="191"/>
                      <a:pt x="179" y="257"/>
                    </a:cubicBezTo>
                    <a:cubicBezTo>
                      <a:pt x="159" y="360"/>
                      <a:pt x="113" y="529"/>
                      <a:pt x="170" y="609"/>
                    </a:cubicBezTo>
                    <a:close/>
                  </a:path>
                </a:pathLst>
              </a:custGeom>
              <a:solidFill>
                <a:srgbClr val="75594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4" name="Freeform 40">
                <a:extLst>
                  <a:ext uri="{FF2B5EF4-FFF2-40B4-BE49-F238E27FC236}">
                    <a16:creationId xmlns:a16="http://schemas.microsoft.com/office/drawing/2014/main" id="{EE6635C4-97A0-C7DB-D0B1-9DCC660D0A72}"/>
                  </a:ext>
                </a:extLst>
              </p:cNvPr>
              <p:cNvSpPr>
                <a:spLocks/>
              </p:cNvSpPr>
              <p:nvPr/>
            </p:nvSpPr>
            <p:spPr bwMode="auto">
              <a:xfrm>
                <a:off x="1185863" y="3871913"/>
                <a:ext cx="182563" cy="112713"/>
              </a:xfrm>
              <a:custGeom>
                <a:avLst/>
                <a:gdLst>
                  <a:gd name="T0" fmla="*/ 36 w 312"/>
                  <a:gd name="T1" fmla="*/ 2 h 188"/>
                  <a:gd name="T2" fmla="*/ 98 w 312"/>
                  <a:gd name="T3" fmla="*/ 43 h 188"/>
                  <a:gd name="T4" fmla="*/ 134 w 312"/>
                  <a:gd name="T5" fmla="*/ 70 h 188"/>
                  <a:gd name="T6" fmla="*/ 165 w 312"/>
                  <a:gd name="T7" fmla="*/ 97 h 188"/>
                  <a:gd name="T8" fmla="*/ 180 w 312"/>
                  <a:gd name="T9" fmla="*/ 81 h 188"/>
                  <a:gd name="T10" fmla="*/ 176 w 312"/>
                  <a:gd name="T11" fmla="*/ 67 h 188"/>
                  <a:gd name="T12" fmla="*/ 200 w 312"/>
                  <a:gd name="T13" fmla="*/ 68 h 188"/>
                  <a:gd name="T14" fmla="*/ 207 w 312"/>
                  <a:gd name="T15" fmla="*/ 168 h 188"/>
                  <a:gd name="T16" fmla="*/ 121 w 312"/>
                  <a:gd name="T17" fmla="*/ 138 h 188"/>
                  <a:gd name="T18" fmla="*/ 77 w 312"/>
                  <a:gd name="T19" fmla="*/ 111 h 188"/>
                  <a:gd name="T20" fmla="*/ 60 w 312"/>
                  <a:gd name="T21" fmla="*/ 138 h 188"/>
                  <a:gd name="T22" fmla="*/ 59 w 312"/>
                  <a:gd name="T23" fmla="*/ 157 h 188"/>
                  <a:gd name="T24" fmla="*/ 58 w 312"/>
                  <a:gd name="T25" fmla="*/ 176 h 188"/>
                  <a:gd name="T26" fmla="*/ 25 w 312"/>
                  <a:gd name="T27" fmla="*/ 176 h 188"/>
                  <a:gd name="T28" fmla="*/ 24 w 312"/>
                  <a:gd name="T29" fmla="*/ 142 h 188"/>
                  <a:gd name="T30" fmla="*/ 14 w 312"/>
                  <a:gd name="T31" fmla="*/ 106 h 188"/>
                  <a:gd name="T32" fmla="*/ 7 w 312"/>
                  <a:gd name="T33" fmla="*/ 91 h 188"/>
                  <a:gd name="T34" fmla="*/ 1 w 312"/>
                  <a:gd name="T35" fmla="*/ 64 h 188"/>
                  <a:gd name="T36" fmla="*/ 36 w 312"/>
                  <a:gd name="T37" fmla="*/ 2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2" h="188">
                    <a:moveTo>
                      <a:pt x="36" y="2"/>
                    </a:moveTo>
                    <a:cubicBezTo>
                      <a:pt x="45" y="9"/>
                      <a:pt x="78" y="31"/>
                      <a:pt x="98" y="43"/>
                    </a:cubicBezTo>
                    <a:cubicBezTo>
                      <a:pt x="108" y="49"/>
                      <a:pt x="121" y="59"/>
                      <a:pt x="134" y="70"/>
                    </a:cubicBezTo>
                    <a:cubicBezTo>
                      <a:pt x="141" y="76"/>
                      <a:pt x="151" y="85"/>
                      <a:pt x="165" y="97"/>
                    </a:cubicBezTo>
                    <a:cubicBezTo>
                      <a:pt x="173" y="91"/>
                      <a:pt x="179" y="86"/>
                      <a:pt x="180" y="81"/>
                    </a:cubicBezTo>
                    <a:cubicBezTo>
                      <a:pt x="182" y="74"/>
                      <a:pt x="176" y="67"/>
                      <a:pt x="176" y="67"/>
                    </a:cubicBezTo>
                    <a:cubicBezTo>
                      <a:pt x="176" y="67"/>
                      <a:pt x="195" y="68"/>
                      <a:pt x="200" y="68"/>
                    </a:cubicBezTo>
                    <a:cubicBezTo>
                      <a:pt x="312" y="65"/>
                      <a:pt x="297" y="114"/>
                      <a:pt x="207" y="168"/>
                    </a:cubicBezTo>
                    <a:cubicBezTo>
                      <a:pt x="186" y="170"/>
                      <a:pt x="136" y="149"/>
                      <a:pt x="121" y="138"/>
                    </a:cubicBezTo>
                    <a:cubicBezTo>
                      <a:pt x="105" y="125"/>
                      <a:pt x="85" y="116"/>
                      <a:pt x="77" y="111"/>
                    </a:cubicBezTo>
                    <a:cubicBezTo>
                      <a:pt x="67" y="116"/>
                      <a:pt x="63" y="124"/>
                      <a:pt x="60" y="138"/>
                    </a:cubicBezTo>
                    <a:cubicBezTo>
                      <a:pt x="60" y="142"/>
                      <a:pt x="60" y="149"/>
                      <a:pt x="59" y="157"/>
                    </a:cubicBezTo>
                    <a:cubicBezTo>
                      <a:pt x="59" y="165"/>
                      <a:pt x="58" y="173"/>
                      <a:pt x="58" y="176"/>
                    </a:cubicBezTo>
                    <a:cubicBezTo>
                      <a:pt x="55" y="187"/>
                      <a:pt x="29" y="188"/>
                      <a:pt x="25" y="176"/>
                    </a:cubicBezTo>
                    <a:cubicBezTo>
                      <a:pt x="25" y="162"/>
                      <a:pt x="25" y="153"/>
                      <a:pt x="24" y="142"/>
                    </a:cubicBezTo>
                    <a:cubicBezTo>
                      <a:pt x="22" y="128"/>
                      <a:pt x="19" y="116"/>
                      <a:pt x="14" y="106"/>
                    </a:cubicBezTo>
                    <a:cubicBezTo>
                      <a:pt x="13" y="104"/>
                      <a:pt x="13" y="103"/>
                      <a:pt x="7" y="91"/>
                    </a:cubicBezTo>
                    <a:cubicBezTo>
                      <a:pt x="2" y="82"/>
                      <a:pt x="0" y="71"/>
                      <a:pt x="1" y="64"/>
                    </a:cubicBezTo>
                    <a:cubicBezTo>
                      <a:pt x="9" y="20"/>
                      <a:pt x="35" y="0"/>
                      <a:pt x="36" y="2"/>
                    </a:cubicBez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5" name="Freeform 41">
                <a:extLst>
                  <a:ext uri="{FF2B5EF4-FFF2-40B4-BE49-F238E27FC236}">
                    <a16:creationId xmlns:a16="http://schemas.microsoft.com/office/drawing/2014/main" id="{C8B0370D-C0E7-AA91-DF19-A5E2BCC27D11}"/>
                  </a:ext>
                </a:extLst>
              </p:cNvPr>
              <p:cNvSpPr>
                <a:spLocks/>
              </p:cNvSpPr>
              <p:nvPr/>
            </p:nvSpPr>
            <p:spPr bwMode="auto">
              <a:xfrm>
                <a:off x="839788" y="3300413"/>
                <a:ext cx="61913" cy="488950"/>
              </a:xfrm>
              <a:custGeom>
                <a:avLst/>
                <a:gdLst>
                  <a:gd name="T0" fmla="*/ 0 w 105"/>
                  <a:gd name="T1" fmla="*/ 3 h 814"/>
                  <a:gd name="T2" fmla="*/ 0 w 105"/>
                  <a:gd name="T3" fmla="*/ 783 h 814"/>
                  <a:gd name="T4" fmla="*/ 18 w 105"/>
                  <a:gd name="T5" fmla="*/ 804 h 814"/>
                  <a:gd name="T6" fmla="*/ 92 w 105"/>
                  <a:gd name="T7" fmla="*/ 799 h 814"/>
                  <a:gd name="T8" fmla="*/ 105 w 105"/>
                  <a:gd name="T9" fmla="*/ 780 h 814"/>
                  <a:gd name="T10" fmla="*/ 105 w 105"/>
                  <a:gd name="T11" fmla="*/ 0 h 814"/>
                  <a:gd name="T12" fmla="*/ 92 w 105"/>
                  <a:gd name="T13" fmla="*/ 19 h 814"/>
                  <a:gd name="T14" fmla="*/ 18 w 105"/>
                  <a:gd name="T15" fmla="*/ 24 h 814"/>
                  <a:gd name="T16" fmla="*/ 0 w 105"/>
                  <a:gd name="T17" fmla="*/ 3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814">
                    <a:moveTo>
                      <a:pt x="0" y="3"/>
                    </a:moveTo>
                    <a:lnTo>
                      <a:pt x="0" y="783"/>
                    </a:lnTo>
                    <a:cubicBezTo>
                      <a:pt x="0" y="791"/>
                      <a:pt x="6" y="799"/>
                      <a:pt x="18" y="804"/>
                    </a:cubicBezTo>
                    <a:cubicBezTo>
                      <a:pt x="40" y="814"/>
                      <a:pt x="73" y="811"/>
                      <a:pt x="92" y="799"/>
                    </a:cubicBezTo>
                    <a:cubicBezTo>
                      <a:pt x="101" y="793"/>
                      <a:pt x="105" y="786"/>
                      <a:pt x="105" y="780"/>
                    </a:cubicBezTo>
                    <a:lnTo>
                      <a:pt x="105" y="0"/>
                    </a:lnTo>
                    <a:cubicBezTo>
                      <a:pt x="105" y="7"/>
                      <a:pt x="101" y="13"/>
                      <a:pt x="92" y="19"/>
                    </a:cubicBezTo>
                    <a:cubicBezTo>
                      <a:pt x="73" y="31"/>
                      <a:pt x="40" y="34"/>
                      <a:pt x="18" y="24"/>
                    </a:cubicBezTo>
                    <a:cubicBezTo>
                      <a:pt x="6" y="19"/>
                      <a:pt x="0" y="11"/>
                      <a:pt x="0" y="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6" name="Freeform 42">
                <a:extLst>
                  <a:ext uri="{FF2B5EF4-FFF2-40B4-BE49-F238E27FC236}">
                    <a16:creationId xmlns:a16="http://schemas.microsoft.com/office/drawing/2014/main" id="{6854ABEC-F8A8-82AE-39A9-72725652C346}"/>
                  </a:ext>
                </a:extLst>
              </p:cNvPr>
              <p:cNvSpPr>
                <a:spLocks/>
              </p:cNvSpPr>
              <p:nvPr/>
            </p:nvSpPr>
            <p:spPr bwMode="auto">
              <a:xfrm>
                <a:off x="836613" y="3281363"/>
                <a:ext cx="68263" cy="39688"/>
              </a:xfrm>
              <a:custGeom>
                <a:avLst/>
                <a:gdLst>
                  <a:gd name="T0" fmla="*/ 24 w 118"/>
                  <a:gd name="T1" fmla="*/ 55 h 65"/>
                  <a:gd name="T2" fmla="*/ 98 w 118"/>
                  <a:gd name="T3" fmla="*/ 50 h 65"/>
                  <a:gd name="T4" fmla="*/ 93 w 118"/>
                  <a:gd name="T5" fmla="*/ 10 h 65"/>
                  <a:gd name="T6" fmla="*/ 19 w 118"/>
                  <a:gd name="T7" fmla="*/ 15 h 65"/>
                  <a:gd name="T8" fmla="*/ 24 w 118"/>
                  <a:gd name="T9" fmla="*/ 55 h 65"/>
                </a:gdLst>
                <a:ahLst/>
                <a:cxnLst>
                  <a:cxn ang="0">
                    <a:pos x="T0" y="T1"/>
                  </a:cxn>
                  <a:cxn ang="0">
                    <a:pos x="T2" y="T3"/>
                  </a:cxn>
                  <a:cxn ang="0">
                    <a:pos x="T4" y="T5"/>
                  </a:cxn>
                  <a:cxn ang="0">
                    <a:pos x="T6" y="T7"/>
                  </a:cxn>
                  <a:cxn ang="0">
                    <a:pos x="T8" y="T9"/>
                  </a:cxn>
                </a:cxnLst>
                <a:rect l="0" t="0" r="r" b="b"/>
                <a:pathLst>
                  <a:path w="118" h="65">
                    <a:moveTo>
                      <a:pt x="24" y="55"/>
                    </a:moveTo>
                    <a:cubicBezTo>
                      <a:pt x="46" y="65"/>
                      <a:pt x="79" y="62"/>
                      <a:pt x="98" y="50"/>
                    </a:cubicBezTo>
                    <a:cubicBezTo>
                      <a:pt x="118" y="37"/>
                      <a:pt x="115" y="19"/>
                      <a:pt x="93" y="10"/>
                    </a:cubicBezTo>
                    <a:cubicBezTo>
                      <a:pt x="71" y="0"/>
                      <a:pt x="38" y="2"/>
                      <a:pt x="19" y="15"/>
                    </a:cubicBezTo>
                    <a:cubicBezTo>
                      <a:pt x="0" y="27"/>
                      <a:pt x="2" y="45"/>
                      <a:pt x="24" y="5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7" name="Freeform 43">
                <a:extLst>
                  <a:ext uri="{FF2B5EF4-FFF2-40B4-BE49-F238E27FC236}">
                    <a16:creationId xmlns:a16="http://schemas.microsoft.com/office/drawing/2014/main" id="{CA109AA4-2D17-5790-72AF-6066A3C332EB}"/>
                  </a:ext>
                </a:extLst>
              </p:cNvPr>
              <p:cNvSpPr>
                <a:spLocks/>
              </p:cNvSpPr>
              <p:nvPr/>
            </p:nvSpPr>
            <p:spPr bwMode="auto">
              <a:xfrm>
                <a:off x="842963" y="3286125"/>
                <a:ext cx="55563" cy="31750"/>
              </a:xfrm>
              <a:custGeom>
                <a:avLst/>
                <a:gdLst>
                  <a:gd name="T0" fmla="*/ 20 w 95"/>
                  <a:gd name="T1" fmla="*/ 45 h 53"/>
                  <a:gd name="T2" fmla="*/ 80 w 95"/>
                  <a:gd name="T3" fmla="*/ 41 h 53"/>
                  <a:gd name="T4" fmla="*/ 76 w 95"/>
                  <a:gd name="T5" fmla="*/ 8 h 53"/>
                  <a:gd name="T6" fmla="*/ 16 w 95"/>
                  <a:gd name="T7" fmla="*/ 12 h 53"/>
                  <a:gd name="T8" fmla="*/ 20 w 95"/>
                  <a:gd name="T9" fmla="*/ 45 h 53"/>
                </a:gdLst>
                <a:ahLst/>
                <a:cxnLst>
                  <a:cxn ang="0">
                    <a:pos x="T0" y="T1"/>
                  </a:cxn>
                  <a:cxn ang="0">
                    <a:pos x="T2" y="T3"/>
                  </a:cxn>
                  <a:cxn ang="0">
                    <a:pos x="T4" y="T5"/>
                  </a:cxn>
                  <a:cxn ang="0">
                    <a:pos x="T6" y="T7"/>
                  </a:cxn>
                  <a:cxn ang="0">
                    <a:pos x="T8" y="T9"/>
                  </a:cxn>
                </a:cxnLst>
                <a:rect l="0" t="0" r="r" b="b"/>
                <a:pathLst>
                  <a:path w="95" h="53">
                    <a:moveTo>
                      <a:pt x="20" y="45"/>
                    </a:moveTo>
                    <a:cubicBezTo>
                      <a:pt x="38" y="53"/>
                      <a:pt x="65" y="51"/>
                      <a:pt x="80" y="41"/>
                    </a:cubicBezTo>
                    <a:cubicBezTo>
                      <a:pt x="95" y="30"/>
                      <a:pt x="94" y="16"/>
                      <a:pt x="76" y="8"/>
                    </a:cubicBezTo>
                    <a:cubicBezTo>
                      <a:pt x="58" y="0"/>
                      <a:pt x="31" y="2"/>
                      <a:pt x="16" y="12"/>
                    </a:cubicBezTo>
                    <a:cubicBezTo>
                      <a:pt x="0" y="22"/>
                      <a:pt x="2" y="37"/>
                      <a:pt x="20" y="45"/>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8" name="Freeform 44">
                <a:extLst>
                  <a:ext uri="{FF2B5EF4-FFF2-40B4-BE49-F238E27FC236}">
                    <a16:creationId xmlns:a16="http://schemas.microsoft.com/office/drawing/2014/main" id="{44B2896E-BF99-8D1C-27FC-241E10184D59}"/>
                  </a:ext>
                </a:extLst>
              </p:cNvPr>
              <p:cNvSpPr>
                <a:spLocks/>
              </p:cNvSpPr>
              <p:nvPr/>
            </p:nvSpPr>
            <p:spPr bwMode="auto">
              <a:xfrm>
                <a:off x="839788" y="3302000"/>
                <a:ext cx="61913" cy="131763"/>
              </a:xfrm>
              <a:custGeom>
                <a:avLst/>
                <a:gdLst>
                  <a:gd name="T0" fmla="*/ 18 w 105"/>
                  <a:gd name="T1" fmla="*/ 211 h 220"/>
                  <a:gd name="T2" fmla="*/ 92 w 105"/>
                  <a:gd name="T3" fmla="*/ 205 h 220"/>
                  <a:gd name="T4" fmla="*/ 105 w 105"/>
                  <a:gd name="T5" fmla="*/ 188 h 220"/>
                  <a:gd name="T6" fmla="*/ 105 w 105"/>
                  <a:gd name="T7" fmla="*/ 0 h 220"/>
                  <a:gd name="T8" fmla="*/ 92 w 105"/>
                  <a:gd name="T9" fmla="*/ 19 h 220"/>
                  <a:gd name="T10" fmla="*/ 18 w 105"/>
                  <a:gd name="T11" fmla="*/ 24 h 220"/>
                  <a:gd name="T12" fmla="*/ 0 w 105"/>
                  <a:gd name="T13" fmla="*/ 3 h 220"/>
                  <a:gd name="T14" fmla="*/ 0 w 105"/>
                  <a:gd name="T15" fmla="*/ 191 h 220"/>
                  <a:gd name="T16" fmla="*/ 18 w 105"/>
                  <a:gd name="T17" fmla="*/ 211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220">
                    <a:moveTo>
                      <a:pt x="18" y="211"/>
                    </a:moveTo>
                    <a:cubicBezTo>
                      <a:pt x="40" y="220"/>
                      <a:pt x="73" y="218"/>
                      <a:pt x="92" y="205"/>
                    </a:cubicBezTo>
                    <a:cubicBezTo>
                      <a:pt x="100" y="200"/>
                      <a:pt x="104" y="194"/>
                      <a:pt x="105" y="188"/>
                    </a:cubicBezTo>
                    <a:lnTo>
                      <a:pt x="105" y="0"/>
                    </a:lnTo>
                    <a:cubicBezTo>
                      <a:pt x="105" y="6"/>
                      <a:pt x="101" y="13"/>
                      <a:pt x="92" y="19"/>
                    </a:cubicBezTo>
                    <a:cubicBezTo>
                      <a:pt x="73" y="31"/>
                      <a:pt x="40" y="34"/>
                      <a:pt x="18" y="24"/>
                    </a:cubicBezTo>
                    <a:cubicBezTo>
                      <a:pt x="6" y="19"/>
                      <a:pt x="0" y="11"/>
                      <a:pt x="0" y="3"/>
                    </a:cubicBezTo>
                    <a:lnTo>
                      <a:pt x="0" y="191"/>
                    </a:lnTo>
                    <a:cubicBezTo>
                      <a:pt x="0" y="198"/>
                      <a:pt x="6" y="206"/>
                      <a:pt x="18" y="211"/>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9" name="Freeform 45">
                <a:extLst>
                  <a:ext uri="{FF2B5EF4-FFF2-40B4-BE49-F238E27FC236}">
                    <a16:creationId xmlns:a16="http://schemas.microsoft.com/office/drawing/2014/main" id="{082C0D1F-9C16-116F-C20D-212EFABC47F9}"/>
                  </a:ext>
                </a:extLst>
              </p:cNvPr>
              <p:cNvSpPr>
                <a:spLocks/>
              </p:cNvSpPr>
              <p:nvPr/>
            </p:nvSpPr>
            <p:spPr bwMode="auto">
              <a:xfrm>
                <a:off x="839788" y="3759200"/>
                <a:ext cx="61913" cy="28575"/>
              </a:xfrm>
              <a:custGeom>
                <a:avLst/>
                <a:gdLst>
                  <a:gd name="T0" fmla="*/ 18 w 105"/>
                  <a:gd name="T1" fmla="*/ 37 h 47"/>
                  <a:gd name="T2" fmla="*/ 93 w 105"/>
                  <a:gd name="T3" fmla="*/ 32 h 47"/>
                  <a:gd name="T4" fmla="*/ 105 w 105"/>
                  <a:gd name="T5" fmla="*/ 15 h 47"/>
                  <a:gd name="T6" fmla="*/ 105 w 105"/>
                  <a:gd name="T7" fmla="*/ 0 h 47"/>
                  <a:gd name="T8" fmla="*/ 92 w 105"/>
                  <a:gd name="T9" fmla="*/ 19 h 47"/>
                  <a:gd name="T10" fmla="*/ 18 w 105"/>
                  <a:gd name="T11" fmla="*/ 24 h 47"/>
                  <a:gd name="T12" fmla="*/ 0 w 105"/>
                  <a:gd name="T13" fmla="*/ 3 h 47"/>
                  <a:gd name="T14" fmla="*/ 0 w 105"/>
                  <a:gd name="T15" fmla="*/ 18 h 47"/>
                  <a:gd name="T16" fmla="*/ 18 w 105"/>
                  <a:gd name="T17" fmla="*/ 3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47">
                    <a:moveTo>
                      <a:pt x="18" y="37"/>
                    </a:moveTo>
                    <a:cubicBezTo>
                      <a:pt x="40" y="47"/>
                      <a:pt x="73" y="45"/>
                      <a:pt x="93" y="32"/>
                    </a:cubicBezTo>
                    <a:cubicBezTo>
                      <a:pt x="101" y="27"/>
                      <a:pt x="105" y="21"/>
                      <a:pt x="105" y="15"/>
                    </a:cubicBezTo>
                    <a:lnTo>
                      <a:pt x="105" y="0"/>
                    </a:lnTo>
                    <a:cubicBezTo>
                      <a:pt x="105" y="7"/>
                      <a:pt x="101" y="14"/>
                      <a:pt x="92" y="19"/>
                    </a:cubicBezTo>
                    <a:cubicBezTo>
                      <a:pt x="73" y="32"/>
                      <a:pt x="40" y="34"/>
                      <a:pt x="18" y="24"/>
                    </a:cubicBezTo>
                    <a:cubicBezTo>
                      <a:pt x="6" y="19"/>
                      <a:pt x="0" y="11"/>
                      <a:pt x="0" y="3"/>
                    </a:cubicBezTo>
                    <a:lnTo>
                      <a:pt x="0" y="18"/>
                    </a:lnTo>
                    <a:cubicBezTo>
                      <a:pt x="0" y="25"/>
                      <a:pt x="6" y="32"/>
                      <a:pt x="18" y="37"/>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0" name="Freeform 46">
                <a:extLst>
                  <a:ext uri="{FF2B5EF4-FFF2-40B4-BE49-F238E27FC236}">
                    <a16:creationId xmlns:a16="http://schemas.microsoft.com/office/drawing/2014/main" id="{DE43E118-3009-3D0B-2B81-7A7FB9437B6B}"/>
                  </a:ext>
                </a:extLst>
              </p:cNvPr>
              <p:cNvSpPr>
                <a:spLocks/>
              </p:cNvSpPr>
              <p:nvPr/>
            </p:nvSpPr>
            <p:spPr bwMode="auto">
              <a:xfrm>
                <a:off x="1166813" y="3105150"/>
                <a:ext cx="60325" cy="487363"/>
              </a:xfrm>
              <a:custGeom>
                <a:avLst/>
                <a:gdLst>
                  <a:gd name="T0" fmla="*/ 0 w 105"/>
                  <a:gd name="T1" fmla="*/ 3 h 814"/>
                  <a:gd name="T2" fmla="*/ 0 w 105"/>
                  <a:gd name="T3" fmla="*/ 783 h 814"/>
                  <a:gd name="T4" fmla="*/ 18 w 105"/>
                  <a:gd name="T5" fmla="*/ 804 h 814"/>
                  <a:gd name="T6" fmla="*/ 92 w 105"/>
                  <a:gd name="T7" fmla="*/ 799 h 814"/>
                  <a:gd name="T8" fmla="*/ 105 w 105"/>
                  <a:gd name="T9" fmla="*/ 780 h 814"/>
                  <a:gd name="T10" fmla="*/ 105 w 105"/>
                  <a:gd name="T11" fmla="*/ 0 h 814"/>
                  <a:gd name="T12" fmla="*/ 92 w 105"/>
                  <a:gd name="T13" fmla="*/ 19 h 814"/>
                  <a:gd name="T14" fmla="*/ 18 w 105"/>
                  <a:gd name="T15" fmla="*/ 25 h 814"/>
                  <a:gd name="T16" fmla="*/ 0 w 105"/>
                  <a:gd name="T17" fmla="*/ 3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814">
                    <a:moveTo>
                      <a:pt x="0" y="3"/>
                    </a:moveTo>
                    <a:lnTo>
                      <a:pt x="0" y="783"/>
                    </a:lnTo>
                    <a:cubicBezTo>
                      <a:pt x="0" y="791"/>
                      <a:pt x="6" y="799"/>
                      <a:pt x="18" y="804"/>
                    </a:cubicBezTo>
                    <a:cubicBezTo>
                      <a:pt x="40" y="814"/>
                      <a:pt x="73" y="812"/>
                      <a:pt x="92" y="799"/>
                    </a:cubicBezTo>
                    <a:cubicBezTo>
                      <a:pt x="101" y="794"/>
                      <a:pt x="105" y="787"/>
                      <a:pt x="105" y="780"/>
                    </a:cubicBezTo>
                    <a:lnTo>
                      <a:pt x="105" y="0"/>
                    </a:lnTo>
                    <a:cubicBezTo>
                      <a:pt x="105" y="7"/>
                      <a:pt x="101" y="14"/>
                      <a:pt x="92" y="19"/>
                    </a:cubicBezTo>
                    <a:cubicBezTo>
                      <a:pt x="73" y="32"/>
                      <a:pt x="40" y="34"/>
                      <a:pt x="18" y="25"/>
                    </a:cubicBezTo>
                    <a:cubicBezTo>
                      <a:pt x="6" y="19"/>
                      <a:pt x="0" y="11"/>
                      <a:pt x="0" y="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1" name="Freeform 47">
                <a:extLst>
                  <a:ext uri="{FF2B5EF4-FFF2-40B4-BE49-F238E27FC236}">
                    <a16:creationId xmlns:a16="http://schemas.microsoft.com/office/drawing/2014/main" id="{FD7F824A-16FD-C380-F131-6BD033D45F8C}"/>
                  </a:ext>
                </a:extLst>
              </p:cNvPr>
              <p:cNvSpPr>
                <a:spLocks/>
              </p:cNvSpPr>
              <p:nvPr/>
            </p:nvSpPr>
            <p:spPr bwMode="auto">
              <a:xfrm>
                <a:off x="1162050" y="3087688"/>
                <a:ext cx="69850" cy="38100"/>
              </a:xfrm>
              <a:custGeom>
                <a:avLst/>
                <a:gdLst>
                  <a:gd name="T0" fmla="*/ 24 w 117"/>
                  <a:gd name="T1" fmla="*/ 55 h 64"/>
                  <a:gd name="T2" fmla="*/ 98 w 117"/>
                  <a:gd name="T3" fmla="*/ 49 h 64"/>
                  <a:gd name="T4" fmla="*/ 93 w 117"/>
                  <a:gd name="T5" fmla="*/ 9 h 64"/>
                  <a:gd name="T6" fmla="*/ 19 w 117"/>
                  <a:gd name="T7" fmla="*/ 14 h 64"/>
                  <a:gd name="T8" fmla="*/ 24 w 117"/>
                  <a:gd name="T9" fmla="*/ 55 h 64"/>
                </a:gdLst>
                <a:ahLst/>
                <a:cxnLst>
                  <a:cxn ang="0">
                    <a:pos x="T0" y="T1"/>
                  </a:cxn>
                  <a:cxn ang="0">
                    <a:pos x="T2" y="T3"/>
                  </a:cxn>
                  <a:cxn ang="0">
                    <a:pos x="T4" y="T5"/>
                  </a:cxn>
                  <a:cxn ang="0">
                    <a:pos x="T6" y="T7"/>
                  </a:cxn>
                  <a:cxn ang="0">
                    <a:pos x="T8" y="T9"/>
                  </a:cxn>
                </a:cxnLst>
                <a:rect l="0" t="0" r="r" b="b"/>
                <a:pathLst>
                  <a:path w="117" h="64">
                    <a:moveTo>
                      <a:pt x="24" y="55"/>
                    </a:moveTo>
                    <a:cubicBezTo>
                      <a:pt x="46" y="64"/>
                      <a:pt x="79" y="62"/>
                      <a:pt x="98" y="49"/>
                    </a:cubicBezTo>
                    <a:cubicBezTo>
                      <a:pt x="117" y="37"/>
                      <a:pt x="115" y="19"/>
                      <a:pt x="93" y="9"/>
                    </a:cubicBezTo>
                    <a:cubicBezTo>
                      <a:pt x="71" y="0"/>
                      <a:pt x="38" y="2"/>
                      <a:pt x="19" y="14"/>
                    </a:cubicBezTo>
                    <a:cubicBezTo>
                      <a:pt x="0" y="27"/>
                      <a:pt x="2" y="45"/>
                      <a:pt x="24" y="5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2" name="Freeform 48">
                <a:extLst>
                  <a:ext uri="{FF2B5EF4-FFF2-40B4-BE49-F238E27FC236}">
                    <a16:creationId xmlns:a16="http://schemas.microsoft.com/office/drawing/2014/main" id="{C6B3F11E-F2DF-4AB1-497E-05D18084BB17}"/>
                  </a:ext>
                </a:extLst>
              </p:cNvPr>
              <p:cNvSpPr>
                <a:spLocks/>
              </p:cNvSpPr>
              <p:nvPr/>
            </p:nvSpPr>
            <p:spPr bwMode="auto">
              <a:xfrm>
                <a:off x="1169988" y="3090863"/>
                <a:ext cx="55563" cy="30163"/>
              </a:xfrm>
              <a:custGeom>
                <a:avLst/>
                <a:gdLst>
                  <a:gd name="T0" fmla="*/ 20 w 95"/>
                  <a:gd name="T1" fmla="*/ 44 h 52"/>
                  <a:gd name="T2" fmla="*/ 80 w 95"/>
                  <a:gd name="T3" fmla="*/ 40 h 52"/>
                  <a:gd name="T4" fmla="*/ 76 w 95"/>
                  <a:gd name="T5" fmla="*/ 7 h 52"/>
                  <a:gd name="T6" fmla="*/ 15 w 95"/>
                  <a:gd name="T7" fmla="*/ 12 h 52"/>
                  <a:gd name="T8" fmla="*/ 20 w 95"/>
                  <a:gd name="T9" fmla="*/ 44 h 52"/>
                </a:gdLst>
                <a:ahLst/>
                <a:cxnLst>
                  <a:cxn ang="0">
                    <a:pos x="T0" y="T1"/>
                  </a:cxn>
                  <a:cxn ang="0">
                    <a:pos x="T2" y="T3"/>
                  </a:cxn>
                  <a:cxn ang="0">
                    <a:pos x="T4" y="T5"/>
                  </a:cxn>
                  <a:cxn ang="0">
                    <a:pos x="T6" y="T7"/>
                  </a:cxn>
                  <a:cxn ang="0">
                    <a:pos x="T8" y="T9"/>
                  </a:cxn>
                </a:cxnLst>
                <a:rect l="0" t="0" r="r" b="b"/>
                <a:pathLst>
                  <a:path w="95" h="52">
                    <a:moveTo>
                      <a:pt x="20" y="44"/>
                    </a:moveTo>
                    <a:cubicBezTo>
                      <a:pt x="37" y="52"/>
                      <a:pt x="64" y="50"/>
                      <a:pt x="80" y="40"/>
                    </a:cubicBezTo>
                    <a:cubicBezTo>
                      <a:pt x="95" y="30"/>
                      <a:pt x="93" y="15"/>
                      <a:pt x="76" y="7"/>
                    </a:cubicBezTo>
                    <a:cubicBezTo>
                      <a:pt x="58" y="0"/>
                      <a:pt x="31" y="2"/>
                      <a:pt x="15" y="12"/>
                    </a:cubicBezTo>
                    <a:cubicBezTo>
                      <a:pt x="0" y="22"/>
                      <a:pt x="2" y="36"/>
                      <a:pt x="20" y="44"/>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3" name="Freeform 49">
                <a:extLst>
                  <a:ext uri="{FF2B5EF4-FFF2-40B4-BE49-F238E27FC236}">
                    <a16:creationId xmlns:a16="http://schemas.microsoft.com/office/drawing/2014/main" id="{C5336D07-6388-8E4A-0ADF-5527F513B7FB}"/>
                  </a:ext>
                </a:extLst>
              </p:cNvPr>
              <p:cNvSpPr>
                <a:spLocks/>
              </p:cNvSpPr>
              <p:nvPr/>
            </p:nvSpPr>
            <p:spPr bwMode="auto">
              <a:xfrm>
                <a:off x="1165225" y="3106738"/>
                <a:ext cx="61913" cy="131763"/>
              </a:xfrm>
              <a:custGeom>
                <a:avLst/>
                <a:gdLst>
                  <a:gd name="T0" fmla="*/ 18 w 106"/>
                  <a:gd name="T1" fmla="*/ 211 h 221"/>
                  <a:gd name="T2" fmla="*/ 93 w 106"/>
                  <a:gd name="T3" fmla="*/ 206 h 221"/>
                  <a:gd name="T4" fmla="*/ 106 w 106"/>
                  <a:gd name="T5" fmla="*/ 189 h 221"/>
                  <a:gd name="T6" fmla="*/ 106 w 106"/>
                  <a:gd name="T7" fmla="*/ 0 h 221"/>
                  <a:gd name="T8" fmla="*/ 93 w 106"/>
                  <a:gd name="T9" fmla="*/ 19 h 221"/>
                  <a:gd name="T10" fmla="*/ 19 w 106"/>
                  <a:gd name="T11" fmla="*/ 24 h 221"/>
                  <a:gd name="T12" fmla="*/ 0 w 106"/>
                  <a:gd name="T13" fmla="*/ 3 h 221"/>
                  <a:gd name="T14" fmla="*/ 0 w 106"/>
                  <a:gd name="T15" fmla="*/ 191 h 221"/>
                  <a:gd name="T16" fmla="*/ 18 w 106"/>
                  <a:gd name="T17" fmla="*/ 2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221">
                    <a:moveTo>
                      <a:pt x="18" y="211"/>
                    </a:moveTo>
                    <a:cubicBezTo>
                      <a:pt x="40" y="221"/>
                      <a:pt x="74" y="219"/>
                      <a:pt x="93" y="206"/>
                    </a:cubicBezTo>
                    <a:cubicBezTo>
                      <a:pt x="101" y="201"/>
                      <a:pt x="105" y="195"/>
                      <a:pt x="106" y="189"/>
                    </a:cubicBezTo>
                    <a:lnTo>
                      <a:pt x="106" y="0"/>
                    </a:lnTo>
                    <a:cubicBezTo>
                      <a:pt x="106" y="7"/>
                      <a:pt x="101" y="14"/>
                      <a:pt x="93" y="19"/>
                    </a:cubicBezTo>
                    <a:cubicBezTo>
                      <a:pt x="74" y="32"/>
                      <a:pt x="41" y="34"/>
                      <a:pt x="19" y="24"/>
                    </a:cubicBezTo>
                    <a:cubicBezTo>
                      <a:pt x="7" y="19"/>
                      <a:pt x="0" y="11"/>
                      <a:pt x="0" y="3"/>
                    </a:cubicBezTo>
                    <a:lnTo>
                      <a:pt x="0" y="191"/>
                    </a:lnTo>
                    <a:cubicBezTo>
                      <a:pt x="1" y="199"/>
                      <a:pt x="7" y="206"/>
                      <a:pt x="18" y="211"/>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4" name="Freeform 50">
                <a:extLst>
                  <a:ext uri="{FF2B5EF4-FFF2-40B4-BE49-F238E27FC236}">
                    <a16:creationId xmlns:a16="http://schemas.microsoft.com/office/drawing/2014/main" id="{7FF96A30-79B4-0633-82E0-08C7207D9703}"/>
                  </a:ext>
                </a:extLst>
              </p:cNvPr>
              <p:cNvSpPr>
                <a:spLocks/>
              </p:cNvSpPr>
              <p:nvPr/>
            </p:nvSpPr>
            <p:spPr bwMode="auto">
              <a:xfrm>
                <a:off x="1165225" y="3565525"/>
                <a:ext cx="61913" cy="26988"/>
              </a:xfrm>
              <a:custGeom>
                <a:avLst/>
                <a:gdLst>
                  <a:gd name="T0" fmla="*/ 18 w 106"/>
                  <a:gd name="T1" fmla="*/ 37 h 47"/>
                  <a:gd name="T2" fmla="*/ 93 w 106"/>
                  <a:gd name="T3" fmla="*/ 32 h 47"/>
                  <a:gd name="T4" fmla="*/ 106 w 106"/>
                  <a:gd name="T5" fmla="*/ 14 h 47"/>
                  <a:gd name="T6" fmla="*/ 106 w 106"/>
                  <a:gd name="T7" fmla="*/ 0 h 47"/>
                  <a:gd name="T8" fmla="*/ 93 w 106"/>
                  <a:gd name="T9" fmla="*/ 19 h 47"/>
                  <a:gd name="T10" fmla="*/ 19 w 106"/>
                  <a:gd name="T11" fmla="*/ 24 h 47"/>
                  <a:gd name="T12" fmla="*/ 0 w 106"/>
                  <a:gd name="T13" fmla="*/ 3 h 47"/>
                  <a:gd name="T14" fmla="*/ 0 w 106"/>
                  <a:gd name="T15" fmla="*/ 17 h 47"/>
                  <a:gd name="T16" fmla="*/ 18 w 106"/>
                  <a:gd name="T17" fmla="*/ 37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47">
                    <a:moveTo>
                      <a:pt x="18" y="37"/>
                    </a:moveTo>
                    <a:cubicBezTo>
                      <a:pt x="41" y="47"/>
                      <a:pt x="74" y="44"/>
                      <a:pt x="93" y="32"/>
                    </a:cubicBezTo>
                    <a:cubicBezTo>
                      <a:pt x="101" y="27"/>
                      <a:pt x="105" y="20"/>
                      <a:pt x="106" y="14"/>
                    </a:cubicBezTo>
                    <a:lnTo>
                      <a:pt x="106" y="0"/>
                    </a:lnTo>
                    <a:cubicBezTo>
                      <a:pt x="106" y="6"/>
                      <a:pt x="102" y="13"/>
                      <a:pt x="93" y="19"/>
                    </a:cubicBezTo>
                    <a:cubicBezTo>
                      <a:pt x="74" y="31"/>
                      <a:pt x="41" y="34"/>
                      <a:pt x="19" y="24"/>
                    </a:cubicBezTo>
                    <a:cubicBezTo>
                      <a:pt x="7" y="19"/>
                      <a:pt x="0" y="11"/>
                      <a:pt x="0" y="3"/>
                    </a:cubicBezTo>
                    <a:lnTo>
                      <a:pt x="0" y="17"/>
                    </a:lnTo>
                    <a:cubicBezTo>
                      <a:pt x="1" y="25"/>
                      <a:pt x="7" y="32"/>
                      <a:pt x="18" y="37"/>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5" name="Freeform 51">
                <a:extLst>
                  <a:ext uri="{FF2B5EF4-FFF2-40B4-BE49-F238E27FC236}">
                    <a16:creationId xmlns:a16="http://schemas.microsoft.com/office/drawing/2014/main" id="{AB1D3AEB-641E-C5AB-A63C-2292B809C0C5}"/>
                  </a:ext>
                </a:extLst>
              </p:cNvPr>
              <p:cNvSpPr>
                <a:spLocks/>
              </p:cNvSpPr>
              <p:nvPr/>
            </p:nvSpPr>
            <p:spPr bwMode="auto">
              <a:xfrm>
                <a:off x="1363663" y="3951288"/>
                <a:ext cx="38100" cy="12700"/>
              </a:xfrm>
              <a:custGeom>
                <a:avLst/>
                <a:gdLst>
                  <a:gd name="T0" fmla="*/ 66 w 66"/>
                  <a:gd name="T1" fmla="*/ 8 h 19"/>
                  <a:gd name="T2" fmla="*/ 5 w 66"/>
                  <a:gd name="T3" fmla="*/ 0 h 19"/>
                  <a:gd name="T4" fmla="*/ 3 w 66"/>
                  <a:gd name="T5" fmla="*/ 10 h 19"/>
                  <a:gd name="T6" fmla="*/ 39 w 66"/>
                  <a:gd name="T7" fmla="*/ 19 h 19"/>
                  <a:gd name="T8" fmla="*/ 66 w 66"/>
                  <a:gd name="T9" fmla="*/ 8 h 19"/>
                </a:gdLst>
                <a:ahLst/>
                <a:cxnLst>
                  <a:cxn ang="0">
                    <a:pos x="T0" y="T1"/>
                  </a:cxn>
                  <a:cxn ang="0">
                    <a:pos x="T2" y="T3"/>
                  </a:cxn>
                  <a:cxn ang="0">
                    <a:pos x="T4" y="T5"/>
                  </a:cxn>
                  <a:cxn ang="0">
                    <a:pos x="T6" y="T7"/>
                  </a:cxn>
                  <a:cxn ang="0">
                    <a:pos x="T8" y="T9"/>
                  </a:cxn>
                </a:cxnLst>
                <a:rect l="0" t="0" r="r" b="b"/>
                <a:pathLst>
                  <a:path w="66" h="19">
                    <a:moveTo>
                      <a:pt x="66" y="8"/>
                    </a:moveTo>
                    <a:cubicBezTo>
                      <a:pt x="66" y="8"/>
                      <a:pt x="35" y="0"/>
                      <a:pt x="5" y="0"/>
                    </a:cubicBezTo>
                    <a:cubicBezTo>
                      <a:pt x="5" y="0"/>
                      <a:pt x="0" y="2"/>
                      <a:pt x="3" y="10"/>
                    </a:cubicBezTo>
                    <a:cubicBezTo>
                      <a:pt x="7" y="17"/>
                      <a:pt x="39" y="19"/>
                      <a:pt x="39" y="19"/>
                    </a:cubicBezTo>
                    <a:lnTo>
                      <a:pt x="66" y="8"/>
                    </a:ln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6" name="Freeform 52">
                <a:extLst>
                  <a:ext uri="{FF2B5EF4-FFF2-40B4-BE49-F238E27FC236}">
                    <a16:creationId xmlns:a16="http://schemas.microsoft.com/office/drawing/2014/main" id="{78632223-3ABB-A702-65C6-BF674BC2FAD0}"/>
                  </a:ext>
                </a:extLst>
              </p:cNvPr>
              <p:cNvSpPr>
                <a:spLocks/>
              </p:cNvSpPr>
              <p:nvPr/>
            </p:nvSpPr>
            <p:spPr bwMode="auto">
              <a:xfrm>
                <a:off x="1271588" y="3563938"/>
                <a:ext cx="147638" cy="438150"/>
              </a:xfrm>
              <a:custGeom>
                <a:avLst/>
                <a:gdLst>
                  <a:gd name="T0" fmla="*/ 155 w 252"/>
                  <a:gd name="T1" fmla="*/ 640 h 729"/>
                  <a:gd name="T2" fmla="*/ 219 w 252"/>
                  <a:gd name="T3" fmla="*/ 661 h 729"/>
                  <a:gd name="T4" fmla="*/ 168 w 252"/>
                  <a:gd name="T5" fmla="*/ 722 h 729"/>
                  <a:gd name="T6" fmla="*/ 65 w 252"/>
                  <a:gd name="T7" fmla="*/ 667 h 729"/>
                  <a:gd name="T8" fmla="*/ 37 w 252"/>
                  <a:gd name="T9" fmla="*/ 563 h 729"/>
                  <a:gd name="T10" fmla="*/ 42 w 252"/>
                  <a:gd name="T11" fmla="*/ 448 h 729"/>
                  <a:gd name="T12" fmla="*/ 4 w 252"/>
                  <a:gd name="T13" fmla="*/ 215 h 729"/>
                  <a:gd name="T14" fmla="*/ 30 w 252"/>
                  <a:gd name="T15" fmla="*/ 45 h 729"/>
                  <a:gd name="T16" fmla="*/ 55 w 252"/>
                  <a:gd name="T17" fmla="*/ 6 h 729"/>
                  <a:gd name="T18" fmla="*/ 176 w 252"/>
                  <a:gd name="T19" fmla="*/ 73 h 729"/>
                  <a:gd name="T20" fmla="*/ 162 w 252"/>
                  <a:gd name="T21" fmla="*/ 261 h 729"/>
                  <a:gd name="T22" fmla="*/ 155 w 252"/>
                  <a:gd name="T23" fmla="*/ 640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2" h="729">
                    <a:moveTo>
                      <a:pt x="155" y="640"/>
                    </a:moveTo>
                    <a:cubicBezTo>
                      <a:pt x="162" y="651"/>
                      <a:pt x="204" y="657"/>
                      <a:pt x="219" y="661"/>
                    </a:cubicBezTo>
                    <a:cubicBezTo>
                      <a:pt x="252" y="670"/>
                      <a:pt x="192" y="718"/>
                      <a:pt x="168" y="722"/>
                    </a:cubicBezTo>
                    <a:cubicBezTo>
                      <a:pt x="117" y="729"/>
                      <a:pt x="132" y="709"/>
                      <a:pt x="65" y="667"/>
                    </a:cubicBezTo>
                    <a:cubicBezTo>
                      <a:pt x="34" y="648"/>
                      <a:pt x="4" y="619"/>
                      <a:pt x="37" y="563"/>
                    </a:cubicBezTo>
                    <a:cubicBezTo>
                      <a:pt x="55" y="533"/>
                      <a:pt x="46" y="484"/>
                      <a:pt x="42" y="448"/>
                    </a:cubicBezTo>
                    <a:cubicBezTo>
                      <a:pt x="36" y="378"/>
                      <a:pt x="0" y="278"/>
                      <a:pt x="4" y="215"/>
                    </a:cubicBezTo>
                    <a:cubicBezTo>
                      <a:pt x="8" y="141"/>
                      <a:pt x="6" y="171"/>
                      <a:pt x="30" y="45"/>
                    </a:cubicBezTo>
                    <a:cubicBezTo>
                      <a:pt x="32" y="33"/>
                      <a:pt x="30" y="11"/>
                      <a:pt x="55" y="6"/>
                    </a:cubicBezTo>
                    <a:cubicBezTo>
                      <a:pt x="80" y="0"/>
                      <a:pt x="180" y="8"/>
                      <a:pt x="176" y="73"/>
                    </a:cubicBezTo>
                    <a:cubicBezTo>
                      <a:pt x="174" y="108"/>
                      <a:pt x="174" y="193"/>
                      <a:pt x="162" y="261"/>
                    </a:cubicBezTo>
                    <a:cubicBezTo>
                      <a:pt x="143" y="366"/>
                      <a:pt x="112" y="562"/>
                      <a:pt x="155" y="640"/>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7" name="Freeform 53">
                <a:extLst>
                  <a:ext uri="{FF2B5EF4-FFF2-40B4-BE49-F238E27FC236}">
                    <a16:creationId xmlns:a16="http://schemas.microsoft.com/office/drawing/2014/main" id="{40791DFC-21BD-FFA4-9037-AEF3B529CB52}"/>
                  </a:ext>
                </a:extLst>
              </p:cNvPr>
              <p:cNvSpPr>
                <a:spLocks/>
              </p:cNvSpPr>
              <p:nvPr/>
            </p:nvSpPr>
            <p:spPr bwMode="auto">
              <a:xfrm>
                <a:off x="1266825" y="3897313"/>
                <a:ext cx="144463" cy="131763"/>
              </a:xfrm>
              <a:custGeom>
                <a:avLst/>
                <a:gdLst>
                  <a:gd name="T0" fmla="*/ 48 w 245"/>
                  <a:gd name="T1" fmla="*/ 0 h 220"/>
                  <a:gd name="T2" fmla="*/ 106 w 245"/>
                  <a:gd name="T3" fmla="*/ 47 h 220"/>
                  <a:gd name="T4" fmla="*/ 156 w 245"/>
                  <a:gd name="T5" fmla="*/ 103 h 220"/>
                  <a:gd name="T6" fmla="*/ 179 w 245"/>
                  <a:gd name="T7" fmla="*/ 123 h 220"/>
                  <a:gd name="T8" fmla="*/ 183 w 245"/>
                  <a:gd name="T9" fmla="*/ 101 h 220"/>
                  <a:gd name="T10" fmla="*/ 175 w 245"/>
                  <a:gd name="T11" fmla="*/ 94 h 220"/>
                  <a:gd name="T12" fmla="*/ 204 w 245"/>
                  <a:gd name="T13" fmla="*/ 94 h 220"/>
                  <a:gd name="T14" fmla="*/ 242 w 245"/>
                  <a:gd name="T15" fmla="*/ 109 h 220"/>
                  <a:gd name="T16" fmla="*/ 232 w 245"/>
                  <a:gd name="T17" fmla="*/ 151 h 220"/>
                  <a:gd name="T18" fmla="*/ 211 w 245"/>
                  <a:gd name="T19" fmla="*/ 176 h 220"/>
                  <a:gd name="T20" fmla="*/ 181 w 245"/>
                  <a:gd name="T21" fmla="*/ 188 h 220"/>
                  <a:gd name="T22" fmla="*/ 146 w 245"/>
                  <a:gd name="T23" fmla="*/ 181 h 220"/>
                  <a:gd name="T24" fmla="*/ 92 w 245"/>
                  <a:gd name="T25" fmla="*/ 149 h 220"/>
                  <a:gd name="T26" fmla="*/ 72 w 245"/>
                  <a:gd name="T27" fmla="*/ 167 h 220"/>
                  <a:gd name="T28" fmla="*/ 72 w 245"/>
                  <a:gd name="T29" fmla="*/ 188 h 220"/>
                  <a:gd name="T30" fmla="*/ 72 w 245"/>
                  <a:gd name="T31" fmla="*/ 207 h 220"/>
                  <a:gd name="T32" fmla="*/ 40 w 245"/>
                  <a:gd name="T33" fmla="*/ 209 h 220"/>
                  <a:gd name="T34" fmla="*/ 33 w 245"/>
                  <a:gd name="T35" fmla="*/ 154 h 220"/>
                  <a:gd name="T36" fmla="*/ 10 w 245"/>
                  <a:gd name="T37" fmla="*/ 93 h 220"/>
                  <a:gd name="T38" fmla="*/ 48 w 245"/>
                  <a:gd name="T39" fmla="*/ 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5" h="220">
                    <a:moveTo>
                      <a:pt x="48" y="0"/>
                    </a:moveTo>
                    <a:cubicBezTo>
                      <a:pt x="67" y="11"/>
                      <a:pt x="87" y="27"/>
                      <a:pt x="106" y="47"/>
                    </a:cubicBezTo>
                    <a:cubicBezTo>
                      <a:pt x="118" y="59"/>
                      <a:pt x="135" y="77"/>
                      <a:pt x="156" y="103"/>
                    </a:cubicBezTo>
                    <a:cubicBezTo>
                      <a:pt x="161" y="109"/>
                      <a:pt x="178" y="123"/>
                      <a:pt x="179" y="123"/>
                    </a:cubicBezTo>
                    <a:cubicBezTo>
                      <a:pt x="190" y="113"/>
                      <a:pt x="188" y="106"/>
                      <a:pt x="183" y="101"/>
                    </a:cubicBezTo>
                    <a:cubicBezTo>
                      <a:pt x="177" y="93"/>
                      <a:pt x="176" y="94"/>
                      <a:pt x="175" y="94"/>
                    </a:cubicBezTo>
                    <a:cubicBezTo>
                      <a:pt x="193" y="95"/>
                      <a:pt x="196" y="92"/>
                      <a:pt x="204" y="94"/>
                    </a:cubicBezTo>
                    <a:cubicBezTo>
                      <a:pt x="220" y="98"/>
                      <a:pt x="238" y="97"/>
                      <a:pt x="242" y="109"/>
                    </a:cubicBezTo>
                    <a:cubicBezTo>
                      <a:pt x="245" y="120"/>
                      <a:pt x="236" y="140"/>
                      <a:pt x="232" y="151"/>
                    </a:cubicBezTo>
                    <a:cubicBezTo>
                      <a:pt x="228" y="161"/>
                      <a:pt x="221" y="169"/>
                      <a:pt x="211" y="176"/>
                    </a:cubicBezTo>
                    <a:cubicBezTo>
                      <a:pt x="202" y="183"/>
                      <a:pt x="192" y="187"/>
                      <a:pt x="181" y="188"/>
                    </a:cubicBezTo>
                    <a:cubicBezTo>
                      <a:pt x="169" y="189"/>
                      <a:pt x="155" y="187"/>
                      <a:pt x="146" y="181"/>
                    </a:cubicBezTo>
                    <a:cubicBezTo>
                      <a:pt x="130" y="174"/>
                      <a:pt x="102" y="156"/>
                      <a:pt x="92" y="149"/>
                    </a:cubicBezTo>
                    <a:cubicBezTo>
                      <a:pt x="83" y="147"/>
                      <a:pt x="72" y="135"/>
                      <a:pt x="72" y="167"/>
                    </a:cubicBezTo>
                    <a:cubicBezTo>
                      <a:pt x="72" y="169"/>
                      <a:pt x="72" y="178"/>
                      <a:pt x="72" y="188"/>
                    </a:cubicBezTo>
                    <a:cubicBezTo>
                      <a:pt x="73" y="196"/>
                      <a:pt x="73" y="203"/>
                      <a:pt x="72" y="207"/>
                    </a:cubicBezTo>
                    <a:cubicBezTo>
                      <a:pt x="72" y="218"/>
                      <a:pt x="41" y="220"/>
                      <a:pt x="40" y="209"/>
                    </a:cubicBezTo>
                    <a:cubicBezTo>
                      <a:pt x="40" y="188"/>
                      <a:pt x="38" y="175"/>
                      <a:pt x="33" y="154"/>
                    </a:cubicBezTo>
                    <a:cubicBezTo>
                      <a:pt x="28" y="134"/>
                      <a:pt x="21" y="112"/>
                      <a:pt x="10" y="93"/>
                    </a:cubicBezTo>
                    <a:cubicBezTo>
                      <a:pt x="0" y="62"/>
                      <a:pt x="13" y="31"/>
                      <a:pt x="48" y="0"/>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8" name="Oval 110">
                <a:extLst>
                  <a:ext uri="{FF2B5EF4-FFF2-40B4-BE49-F238E27FC236}">
                    <a16:creationId xmlns:a16="http://schemas.microsoft.com/office/drawing/2014/main" id="{9A7818FF-3E81-C859-CC1A-82D314536E8E}"/>
                  </a:ext>
                </a:extLst>
              </p:cNvPr>
              <p:cNvSpPr>
                <a:spLocks noChangeArrowheads="1"/>
              </p:cNvSpPr>
              <p:nvPr/>
            </p:nvSpPr>
            <p:spPr bwMode="auto">
              <a:xfrm>
                <a:off x="1222375" y="4003675"/>
                <a:ext cx="33338" cy="30163"/>
              </a:xfrm>
              <a:prstGeom prst="ellipse">
                <a:avLst/>
              </a:pr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09" name="Oval 111">
                <a:extLst>
                  <a:ext uri="{FF2B5EF4-FFF2-40B4-BE49-F238E27FC236}">
                    <a16:creationId xmlns:a16="http://schemas.microsoft.com/office/drawing/2014/main" id="{A5B7E5CB-C9F3-5C2E-93D8-1DD851C9056F}"/>
                  </a:ext>
                </a:extLst>
              </p:cNvPr>
              <p:cNvSpPr>
                <a:spLocks noChangeArrowheads="1"/>
              </p:cNvSpPr>
              <p:nvPr/>
            </p:nvSpPr>
            <p:spPr bwMode="auto">
              <a:xfrm>
                <a:off x="1227138" y="4008438"/>
                <a:ext cx="23813" cy="20638"/>
              </a:xfrm>
              <a:prstGeom prst="ellipse">
                <a:avLst/>
              </a:pr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0" name="Freeform 112">
                <a:extLst>
                  <a:ext uri="{FF2B5EF4-FFF2-40B4-BE49-F238E27FC236}">
                    <a16:creationId xmlns:a16="http://schemas.microsoft.com/office/drawing/2014/main" id="{7587C01D-4F1C-D335-CBD5-F58000CE4B43}"/>
                  </a:ext>
                </a:extLst>
              </p:cNvPr>
              <p:cNvSpPr>
                <a:spLocks/>
              </p:cNvSpPr>
              <p:nvPr/>
            </p:nvSpPr>
            <p:spPr bwMode="auto">
              <a:xfrm>
                <a:off x="1079500" y="3973513"/>
                <a:ext cx="190500" cy="39688"/>
              </a:xfrm>
              <a:custGeom>
                <a:avLst/>
                <a:gdLst>
                  <a:gd name="T0" fmla="*/ 0 w 325"/>
                  <a:gd name="T1" fmla="*/ 27 h 65"/>
                  <a:gd name="T2" fmla="*/ 304 w 325"/>
                  <a:gd name="T3" fmla="*/ 65 h 65"/>
                  <a:gd name="T4" fmla="*/ 304 w 325"/>
                  <a:gd name="T5" fmla="*/ 35 h 65"/>
                  <a:gd name="T6" fmla="*/ 26 w 325"/>
                  <a:gd name="T7" fmla="*/ 0 h 65"/>
                  <a:gd name="T8" fmla="*/ 0 w 325"/>
                  <a:gd name="T9" fmla="*/ 27 h 65"/>
                </a:gdLst>
                <a:ahLst/>
                <a:cxnLst>
                  <a:cxn ang="0">
                    <a:pos x="T0" y="T1"/>
                  </a:cxn>
                  <a:cxn ang="0">
                    <a:pos x="T2" y="T3"/>
                  </a:cxn>
                  <a:cxn ang="0">
                    <a:pos x="T4" y="T5"/>
                  </a:cxn>
                  <a:cxn ang="0">
                    <a:pos x="T6" y="T7"/>
                  </a:cxn>
                  <a:cxn ang="0">
                    <a:pos x="T8" y="T9"/>
                  </a:cxn>
                </a:cxnLst>
                <a:rect l="0" t="0" r="r" b="b"/>
                <a:pathLst>
                  <a:path w="325" h="65">
                    <a:moveTo>
                      <a:pt x="0" y="27"/>
                    </a:moveTo>
                    <a:lnTo>
                      <a:pt x="304" y="65"/>
                    </a:lnTo>
                    <a:cubicBezTo>
                      <a:pt x="322" y="60"/>
                      <a:pt x="325" y="42"/>
                      <a:pt x="304" y="35"/>
                    </a:cubicBezTo>
                    <a:lnTo>
                      <a:pt x="26" y="0"/>
                    </a:lnTo>
                    <a:lnTo>
                      <a:pt x="0" y="27"/>
                    </a:ln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1" name="Freeform 113">
                <a:extLst>
                  <a:ext uri="{FF2B5EF4-FFF2-40B4-BE49-F238E27FC236}">
                    <a16:creationId xmlns:a16="http://schemas.microsoft.com/office/drawing/2014/main" id="{F902F75C-7865-8524-265E-EE1F8CB63BD5}"/>
                  </a:ext>
                </a:extLst>
              </p:cNvPr>
              <p:cNvSpPr>
                <a:spLocks/>
              </p:cNvSpPr>
              <p:nvPr/>
            </p:nvSpPr>
            <p:spPr bwMode="auto">
              <a:xfrm>
                <a:off x="1073150" y="4079875"/>
                <a:ext cx="25400" cy="47625"/>
              </a:xfrm>
              <a:custGeom>
                <a:avLst/>
                <a:gdLst>
                  <a:gd name="T0" fmla="*/ 44 w 44"/>
                  <a:gd name="T1" fmla="*/ 53 h 80"/>
                  <a:gd name="T2" fmla="*/ 22 w 44"/>
                  <a:gd name="T3" fmla="*/ 80 h 80"/>
                  <a:gd name="T4" fmla="*/ 0 w 44"/>
                  <a:gd name="T5" fmla="*/ 53 h 80"/>
                  <a:gd name="T6" fmla="*/ 0 w 44"/>
                  <a:gd name="T7" fmla="*/ 27 h 80"/>
                  <a:gd name="T8" fmla="*/ 22 w 44"/>
                  <a:gd name="T9" fmla="*/ 0 h 80"/>
                  <a:gd name="T10" fmla="*/ 44 w 44"/>
                  <a:gd name="T11" fmla="*/ 27 h 80"/>
                  <a:gd name="T12" fmla="*/ 44 w 44"/>
                  <a:gd name="T13" fmla="*/ 53 h 80"/>
                </a:gdLst>
                <a:ahLst/>
                <a:cxnLst>
                  <a:cxn ang="0">
                    <a:pos x="T0" y="T1"/>
                  </a:cxn>
                  <a:cxn ang="0">
                    <a:pos x="T2" y="T3"/>
                  </a:cxn>
                  <a:cxn ang="0">
                    <a:pos x="T4" y="T5"/>
                  </a:cxn>
                  <a:cxn ang="0">
                    <a:pos x="T6" y="T7"/>
                  </a:cxn>
                  <a:cxn ang="0">
                    <a:pos x="T8" y="T9"/>
                  </a:cxn>
                  <a:cxn ang="0">
                    <a:pos x="T10" y="T11"/>
                  </a:cxn>
                  <a:cxn ang="0">
                    <a:pos x="T12" y="T13"/>
                  </a:cxn>
                </a:cxnLst>
                <a:rect l="0" t="0" r="r" b="b"/>
                <a:pathLst>
                  <a:path w="44" h="80">
                    <a:moveTo>
                      <a:pt x="44" y="53"/>
                    </a:moveTo>
                    <a:cubicBezTo>
                      <a:pt x="44" y="68"/>
                      <a:pt x="34" y="80"/>
                      <a:pt x="22" y="80"/>
                    </a:cubicBezTo>
                    <a:cubicBezTo>
                      <a:pt x="10" y="80"/>
                      <a:pt x="0" y="68"/>
                      <a:pt x="0" y="53"/>
                    </a:cubicBezTo>
                    <a:lnTo>
                      <a:pt x="0" y="27"/>
                    </a:lnTo>
                    <a:cubicBezTo>
                      <a:pt x="0" y="12"/>
                      <a:pt x="10" y="0"/>
                      <a:pt x="22" y="0"/>
                    </a:cubicBezTo>
                    <a:cubicBezTo>
                      <a:pt x="34" y="0"/>
                      <a:pt x="44" y="12"/>
                      <a:pt x="44" y="27"/>
                    </a:cubicBezTo>
                    <a:lnTo>
                      <a:pt x="44" y="5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2" name="Freeform 114">
                <a:extLst>
                  <a:ext uri="{FF2B5EF4-FFF2-40B4-BE49-F238E27FC236}">
                    <a16:creationId xmlns:a16="http://schemas.microsoft.com/office/drawing/2014/main" id="{483C5A39-27EB-2767-103C-4D0ED640B9D1}"/>
                  </a:ext>
                </a:extLst>
              </p:cNvPr>
              <p:cNvSpPr>
                <a:spLocks/>
              </p:cNvSpPr>
              <p:nvPr/>
            </p:nvSpPr>
            <p:spPr bwMode="auto">
              <a:xfrm>
                <a:off x="1076325" y="3979863"/>
                <a:ext cx="19050" cy="127000"/>
              </a:xfrm>
              <a:custGeom>
                <a:avLst/>
                <a:gdLst>
                  <a:gd name="T0" fmla="*/ 32 w 32"/>
                  <a:gd name="T1" fmla="*/ 187 h 211"/>
                  <a:gd name="T2" fmla="*/ 0 w 32"/>
                  <a:gd name="T3" fmla="*/ 187 h 211"/>
                  <a:gd name="T4" fmla="*/ 0 w 32"/>
                  <a:gd name="T5" fmla="*/ 0 h 211"/>
                  <a:gd name="T6" fmla="*/ 32 w 32"/>
                  <a:gd name="T7" fmla="*/ 0 h 211"/>
                  <a:gd name="T8" fmla="*/ 32 w 32"/>
                  <a:gd name="T9" fmla="*/ 187 h 211"/>
                </a:gdLst>
                <a:ahLst/>
                <a:cxnLst>
                  <a:cxn ang="0">
                    <a:pos x="T0" y="T1"/>
                  </a:cxn>
                  <a:cxn ang="0">
                    <a:pos x="T2" y="T3"/>
                  </a:cxn>
                  <a:cxn ang="0">
                    <a:pos x="T4" y="T5"/>
                  </a:cxn>
                  <a:cxn ang="0">
                    <a:pos x="T6" y="T7"/>
                  </a:cxn>
                  <a:cxn ang="0">
                    <a:pos x="T8" y="T9"/>
                  </a:cxn>
                </a:cxnLst>
                <a:rect l="0" t="0" r="r" b="b"/>
                <a:pathLst>
                  <a:path w="32" h="211">
                    <a:moveTo>
                      <a:pt x="32" y="187"/>
                    </a:moveTo>
                    <a:cubicBezTo>
                      <a:pt x="32" y="211"/>
                      <a:pt x="0" y="211"/>
                      <a:pt x="0" y="187"/>
                    </a:cubicBezTo>
                    <a:lnTo>
                      <a:pt x="0" y="0"/>
                    </a:lnTo>
                    <a:lnTo>
                      <a:pt x="32" y="0"/>
                    </a:lnTo>
                    <a:lnTo>
                      <a:pt x="32" y="187"/>
                    </a:lnTo>
                    <a:close/>
                  </a:path>
                </a:pathLst>
              </a:custGeom>
              <a:solidFill>
                <a:srgbClr val="96969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3" name="Freeform 115">
                <a:extLst>
                  <a:ext uri="{FF2B5EF4-FFF2-40B4-BE49-F238E27FC236}">
                    <a16:creationId xmlns:a16="http://schemas.microsoft.com/office/drawing/2014/main" id="{8BD25430-FE34-65C6-4817-6B3DE2F8DE3B}"/>
                  </a:ext>
                </a:extLst>
              </p:cNvPr>
              <p:cNvSpPr>
                <a:spLocks/>
              </p:cNvSpPr>
              <p:nvPr/>
            </p:nvSpPr>
            <p:spPr bwMode="auto">
              <a:xfrm>
                <a:off x="1079500" y="3973513"/>
                <a:ext cx="190500" cy="38100"/>
              </a:xfrm>
              <a:custGeom>
                <a:avLst/>
                <a:gdLst>
                  <a:gd name="T0" fmla="*/ 0 w 324"/>
                  <a:gd name="T1" fmla="*/ 27 h 65"/>
                  <a:gd name="T2" fmla="*/ 304 w 324"/>
                  <a:gd name="T3" fmla="*/ 65 h 65"/>
                  <a:gd name="T4" fmla="*/ 304 w 324"/>
                  <a:gd name="T5" fmla="*/ 35 h 65"/>
                  <a:gd name="T6" fmla="*/ 26 w 324"/>
                  <a:gd name="T7" fmla="*/ 0 h 65"/>
                  <a:gd name="T8" fmla="*/ 0 w 324"/>
                  <a:gd name="T9" fmla="*/ 27 h 65"/>
                </a:gdLst>
                <a:ahLst/>
                <a:cxnLst>
                  <a:cxn ang="0">
                    <a:pos x="T0" y="T1"/>
                  </a:cxn>
                  <a:cxn ang="0">
                    <a:pos x="T2" y="T3"/>
                  </a:cxn>
                  <a:cxn ang="0">
                    <a:pos x="T4" y="T5"/>
                  </a:cxn>
                  <a:cxn ang="0">
                    <a:pos x="T6" y="T7"/>
                  </a:cxn>
                  <a:cxn ang="0">
                    <a:pos x="T8" y="T9"/>
                  </a:cxn>
                </a:cxnLst>
                <a:rect l="0" t="0" r="r" b="b"/>
                <a:pathLst>
                  <a:path w="324" h="65">
                    <a:moveTo>
                      <a:pt x="0" y="27"/>
                    </a:moveTo>
                    <a:lnTo>
                      <a:pt x="304" y="65"/>
                    </a:lnTo>
                    <a:cubicBezTo>
                      <a:pt x="322" y="60"/>
                      <a:pt x="324" y="42"/>
                      <a:pt x="304" y="35"/>
                    </a:cubicBezTo>
                    <a:lnTo>
                      <a:pt x="26" y="0"/>
                    </a:lnTo>
                    <a:lnTo>
                      <a:pt x="0" y="27"/>
                    </a:lnTo>
                    <a:close/>
                  </a:path>
                </a:pathLst>
              </a:custGeom>
              <a:solidFill>
                <a:srgbClr val="96969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4" name="Oval 116">
                <a:extLst>
                  <a:ext uri="{FF2B5EF4-FFF2-40B4-BE49-F238E27FC236}">
                    <a16:creationId xmlns:a16="http://schemas.microsoft.com/office/drawing/2014/main" id="{2CDA5EB9-AD50-8685-23B2-68036B8F172E}"/>
                  </a:ext>
                </a:extLst>
              </p:cNvPr>
              <p:cNvSpPr>
                <a:spLocks noChangeArrowheads="1"/>
              </p:cNvSpPr>
              <p:nvPr/>
            </p:nvSpPr>
            <p:spPr bwMode="auto">
              <a:xfrm>
                <a:off x="917575" y="4003675"/>
                <a:ext cx="33338" cy="30163"/>
              </a:xfrm>
              <a:prstGeom prst="ellipse">
                <a:avLst/>
              </a:pr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5" name="Oval 117">
                <a:extLst>
                  <a:ext uri="{FF2B5EF4-FFF2-40B4-BE49-F238E27FC236}">
                    <a16:creationId xmlns:a16="http://schemas.microsoft.com/office/drawing/2014/main" id="{EFB6E475-F784-6ACB-547B-0CE6E0223B26}"/>
                  </a:ext>
                </a:extLst>
              </p:cNvPr>
              <p:cNvSpPr>
                <a:spLocks noChangeArrowheads="1"/>
              </p:cNvSpPr>
              <p:nvPr/>
            </p:nvSpPr>
            <p:spPr bwMode="auto">
              <a:xfrm>
                <a:off x="922338" y="4008438"/>
                <a:ext cx="23813" cy="20638"/>
              </a:xfrm>
              <a:prstGeom prst="ellipse">
                <a:avLst/>
              </a:pr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6" name="Freeform 118">
                <a:extLst>
                  <a:ext uri="{FF2B5EF4-FFF2-40B4-BE49-F238E27FC236}">
                    <a16:creationId xmlns:a16="http://schemas.microsoft.com/office/drawing/2014/main" id="{1A8A4746-DA1C-945E-A1D7-193B27A8DD78}"/>
                  </a:ext>
                </a:extLst>
              </p:cNvPr>
              <p:cNvSpPr>
                <a:spLocks/>
              </p:cNvSpPr>
              <p:nvPr/>
            </p:nvSpPr>
            <p:spPr bwMode="auto">
              <a:xfrm>
                <a:off x="903288" y="3973513"/>
                <a:ext cx="190500" cy="39688"/>
              </a:xfrm>
              <a:custGeom>
                <a:avLst/>
                <a:gdLst>
                  <a:gd name="T0" fmla="*/ 325 w 325"/>
                  <a:gd name="T1" fmla="*/ 27 h 65"/>
                  <a:gd name="T2" fmla="*/ 21 w 325"/>
                  <a:gd name="T3" fmla="*/ 65 h 65"/>
                  <a:gd name="T4" fmla="*/ 21 w 325"/>
                  <a:gd name="T5" fmla="*/ 35 h 65"/>
                  <a:gd name="T6" fmla="*/ 299 w 325"/>
                  <a:gd name="T7" fmla="*/ 0 h 65"/>
                  <a:gd name="T8" fmla="*/ 325 w 325"/>
                  <a:gd name="T9" fmla="*/ 27 h 65"/>
                </a:gdLst>
                <a:ahLst/>
                <a:cxnLst>
                  <a:cxn ang="0">
                    <a:pos x="T0" y="T1"/>
                  </a:cxn>
                  <a:cxn ang="0">
                    <a:pos x="T2" y="T3"/>
                  </a:cxn>
                  <a:cxn ang="0">
                    <a:pos x="T4" y="T5"/>
                  </a:cxn>
                  <a:cxn ang="0">
                    <a:pos x="T6" y="T7"/>
                  </a:cxn>
                  <a:cxn ang="0">
                    <a:pos x="T8" y="T9"/>
                  </a:cxn>
                </a:cxnLst>
                <a:rect l="0" t="0" r="r" b="b"/>
                <a:pathLst>
                  <a:path w="325" h="65">
                    <a:moveTo>
                      <a:pt x="325" y="27"/>
                    </a:moveTo>
                    <a:lnTo>
                      <a:pt x="21" y="65"/>
                    </a:lnTo>
                    <a:cubicBezTo>
                      <a:pt x="3" y="60"/>
                      <a:pt x="0" y="42"/>
                      <a:pt x="21" y="35"/>
                    </a:cubicBezTo>
                    <a:lnTo>
                      <a:pt x="299" y="0"/>
                    </a:lnTo>
                    <a:lnTo>
                      <a:pt x="325" y="27"/>
                    </a:ln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7" name="Freeform 119">
                <a:extLst>
                  <a:ext uri="{FF2B5EF4-FFF2-40B4-BE49-F238E27FC236}">
                    <a16:creationId xmlns:a16="http://schemas.microsoft.com/office/drawing/2014/main" id="{7BBF18E5-DA1B-9F50-0D8E-07FE8B466339}"/>
                  </a:ext>
                </a:extLst>
              </p:cNvPr>
              <p:cNvSpPr>
                <a:spLocks/>
              </p:cNvSpPr>
              <p:nvPr/>
            </p:nvSpPr>
            <p:spPr bwMode="auto">
              <a:xfrm>
                <a:off x="904875" y="3973513"/>
                <a:ext cx="188913" cy="38100"/>
              </a:xfrm>
              <a:custGeom>
                <a:avLst/>
                <a:gdLst>
                  <a:gd name="T0" fmla="*/ 324 w 324"/>
                  <a:gd name="T1" fmla="*/ 27 h 65"/>
                  <a:gd name="T2" fmla="*/ 20 w 324"/>
                  <a:gd name="T3" fmla="*/ 65 h 65"/>
                  <a:gd name="T4" fmla="*/ 20 w 324"/>
                  <a:gd name="T5" fmla="*/ 35 h 65"/>
                  <a:gd name="T6" fmla="*/ 298 w 324"/>
                  <a:gd name="T7" fmla="*/ 0 h 65"/>
                  <a:gd name="T8" fmla="*/ 324 w 324"/>
                  <a:gd name="T9" fmla="*/ 27 h 65"/>
                </a:gdLst>
                <a:ahLst/>
                <a:cxnLst>
                  <a:cxn ang="0">
                    <a:pos x="T0" y="T1"/>
                  </a:cxn>
                  <a:cxn ang="0">
                    <a:pos x="T2" y="T3"/>
                  </a:cxn>
                  <a:cxn ang="0">
                    <a:pos x="T4" y="T5"/>
                  </a:cxn>
                  <a:cxn ang="0">
                    <a:pos x="T6" y="T7"/>
                  </a:cxn>
                  <a:cxn ang="0">
                    <a:pos x="T8" y="T9"/>
                  </a:cxn>
                </a:cxnLst>
                <a:rect l="0" t="0" r="r" b="b"/>
                <a:pathLst>
                  <a:path w="324" h="65">
                    <a:moveTo>
                      <a:pt x="324" y="27"/>
                    </a:moveTo>
                    <a:lnTo>
                      <a:pt x="20" y="65"/>
                    </a:lnTo>
                    <a:cubicBezTo>
                      <a:pt x="2" y="60"/>
                      <a:pt x="0" y="42"/>
                      <a:pt x="20" y="35"/>
                    </a:cubicBezTo>
                    <a:lnTo>
                      <a:pt x="298" y="0"/>
                    </a:lnTo>
                    <a:lnTo>
                      <a:pt x="324" y="27"/>
                    </a:lnTo>
                    <a:close/>
                  </a:path>
                </a:pathLst>
              </a:custGeom>
              <a:solidFill>
                <a:srgbClr val="96969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8" name="Freeform 120">
                <a:extLst>
                  <a:ext uri="{FF2B5EF4-FFF2-40B4-BE49-F238E27FC236}">
                    <a16:creationId xmlns:a16="http://schemas.microsoft.com/office/drawing/2014/main" id="{94107AA0-7C7A-94ED-F864-F798C737B04D}"/>
                  </a:ext>
                </a:extLst>
              </p:cNvPr>
              <p:cNvSpPr>
                <a:spLocks/>
              </p:cNvSpPr>
              <p:nvPr/>
            </p:nvSpPr>
            <p:spPr bwMode="auto">
              <a:xfrm>
                <a:off x="1065213" y="3862388"/>
                <a:ext cx="41275" cy="131763"/>
              </a:xfrm>
              <a:custGeom>
                <a:avLst/>
                <a:gdLst>
                  <a:gd name="T0" fmla="*/ 0 w 72"/>
                  <a:gd name="T1" fmla="*/ 2 h 220"/>
                  <a:gd name="T2" fmla="*/ 0 w 72"/>
                  <a:gd name="T3" fmla="*/ 198 h 220"/>
                  <a:gd name="T4" fmla="*/ 13 w 72"/>
                  <a:gd name="T5" fmla="*/ 213 h 220"/>
                  <a:gd name="T6" fmla="*/ 63 w 72"/>
                  <a:gd name="T7" fmla="*/ 209 h 220"/>
                  <a:gd name="T8" fmla="*/ 72 w 72"/>
                  <a:gd name="T9" fmla="*/ 196 h 220"/>
                  <a:gd name="T10" fmla="*/ 72 w 72"/>
                  <a:gd name="T11" fmla="*/ 0 h 220"/>
                  <a:gd name="T12" fmla="*/ 63 w 72"/>
                  <a:gd name="T13" fmla="*/ 13 h 220"/>
                  <a:gd name="T14" fmla="*/ 13 w 72"/>
                  <a:gd name="T15" fmla="*/ 17 h 220"/>
                  <a:gd name="T16" fmla="*/ 0 w 72"/>
                  <a:gd name="T17" fmla="*/ 2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20">
                    <a:moveTo>
                      <a:pt x="0" y="2"/>
                    </a:moveTo>
                    <a:lnTo>
                      <a:pt x="0" y="198"/>
                    </a:lnTo>
                    <a:cubicBezTo>
                      <a:pt x="0" y="204"/>
                      <a:pt x="4" y="209"/>
                      <a:pt x="13" y="213"/>
                    </a:cubicBezTo>
                    <a:cubicBezTo>
                      <a:pt x="28" y="220"/>
                      <a:pt x="50" y="218"/>
                      <a:pt x="63" y="209"/>
                    </a:cubicBezTo>
                    <a:cubicBezTo>
                      <a:pt x="69" y="206"/>
                      <a:pt x="72" y="201"/>
                      <a:pt x="72" y="196"/>
                    </a:cubicBezTo>
                    <a:lnTo>
                      <a:pt x="72" y="0"/>
                    </a:lnTo>
                    <a:cubicBezTo>
                      <a:pt x="72" y="5"/>
                      <a:pt x="69" y="10"/>
                      <a:pt x="63" y="13"/>
                    </a:cubicBezTo>
                    <a:cubicBezTo>
                      <a:pt x="50" y="22"/>
                      <a:pt x="28" y="24"/>
                      <a:pt x="13" y="17"/>
                    </a:cubicBezTo>
                    <a:cubicBezTo>
                      <a:pt x="4" y="13"/>
                      <a:pt x="0" y="8"/>
                      <a:pt x="0" y="2"/>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19" name="Freeform 121">
                <a:extLst>
                  <a:ext uri="{FF2B5EF4-FFF2-40B4-BE49-F238E27FC236}">
                    <a16:creationId xmlns:a16="http://schemas.microsoft.com/office/drawing/2014/main" id="{44BDD83D-F1A8-16CF-F2E5-91E5719937FA}"/>
                  </a:ext>
                </a:extLst>
              </p:cNvPr>
              <p:cNvSpPr>
                <a:spLocks/>
              </p:cNvSpPr>
              <p:nvPr/>
            </p:nvSpPr>
            <p:spPr bwMode="auto">
              <a:xfrm>
                <a:off x="1062038" y="3849688"/>
                <a:ext cx="47625" cy="26988"/>
              </a:xfrm>
              <a:custGeom>
                <a:avLst/>
                <a:gdLst>
                  <a:gd name="T0" fmla="*/ 17 w 80"/>
                  <a:gd name="T1" fmla="*/ 38 h 45"/>
                  <a:gd name="T2" fmla="*/ 67 w 80"/>
                  <a:gd name="T3" fmla="*/ 34 h 45"/>
                  <a:gd name="T4" fmla="*/ 64 w 80"/>
                  <a:gd name="T5" fmla="*/ 7 h 45"/>
                  <a:gd name="T6" fmla="*/ 13 w 80"/>
                  <a:gd name="T7" fmla="*/ 10 h 45"/>
                  <a:gd name="T8" fmla="*/ 17 w 80"/>
                  <a:gd name="T9" fmla="*/ 38 h 45"/>
                </a:gdLst>
                <a:ahLst/>
                <a:cxnLst>
                  <a:cxn ang="0">
                    <a:pos x="T0" y="T1"/>
                  </a:cxn>
                  <a:cxn ang="0">
                    <a:pos x="T2" y="T3"/>
                  </a:cxn>
                  <a:cxn ang="0">
                    <a:pos x="T4" y="T5"/>
                  </a:cxn>
                  <a:cxn ang="0">
                    <a:pos x="T6" y="T7"/>
                  </a:cxn>
                  <a:cxn ang="0">
                    <a:pos x="T8" y="T9"/>
                  </a:cxn>
                </a:cxnLst>
                <a:rect l="0" t="0" r="r" b="b"/>
                <a:pathLst>
                  <a:path w="80" h="45">
                    <a:moveTo>
                      <a:pt x="17" y="38"/>
                    </a:moveTo>
                    <a:cubicBezTo>
                      <a:pt x="32" y="45"/>
                      <a:pt x="54" y="43"/>
                      <a:pt x="67" y="34"/>
                    </a:cubicBezTo>
                    <a:cubicBezTo>
                      <a:pt x="80" y="26"/>
                      <a:pt x="79" y="14"/>
                      <a:pt x="64" y="7"/>
                    </a:cubicBezTo>
                    <a:cubicBezTo>
                      <a:pt x="49" y="0"/>
                      <a:pt x="26" y="2"/>
                      <a:pt x="13" y="10"/>
                    </a:cubicBezTo>
                    <a:cubicBezTo>
                      <a:pt x="0" y="19"/>
                      <a:pt x="2" y="31"/>
                      <a:pt x="17" y="38"/>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0" name="Freeform 122">
                <a:extLst>
                  <a:ext uri="{FF2B5EF4-FFF2-40B4-BE49-F238E27FC236}">
                    <a16:creationId xmlns:a16="http://schemas.microsoft.com/office/drawing/2014/main" id="{C6D3752D-25E3-C5AF-AA51-D81A593A34D5}"/>
                  </a:ext>
                </a:extLst>
              </p:cNvPr>
              <p:cNvSpPr>
                <a:spLocks/>
              </p:cNvSpPr>
              <p:nvPr/>
            </p:nvSpPr>
            <p:spPr bwMode="auto">
              <a:xfrm>
                <a:off x="1066800" y="3851275"/>
                <a:ext cx="38100" cy="22225"/>
              </a:xfrm>
              <a:custGeom>
                <a:avLst/>
                <a:gdLst>
                  <a:gd name="T0" fmla="*/ 13 w 65"/>
                  <a:gd name="T1" fmla="*/ 31 h 36"/>
                  <a:gd name="T2" fmla="*/ 54 w 65"/>
                  <a:gd name="T3" fmla="*/ 28 h 36"/>
                  <a:gd name="T4" fmla="*/ 51 w 65"/>
                  <a:gd name="T5" fmla="*/ 6 h 36"/>
                  <a:gd name="T6" fmla="*/ 10 w 65"/>
                  <a:gd name="T7" fmla="*/ 9 h 36"/>
                  <a:gd name="T8" fmla="*/ 13 w 65"/>
                  <a:gd name="T9" fmla="*/ 31 h 36"/>
                </a:gdLst>
                <a:ahLst/>
                <a:cxnLst>
                  <a:cxn ang="0">
                    <a:pos x="T0" y="T1"/>
                  </a:cxn>
                  <a:cxn ang="0">
                    <a:pos x="T2" y="T3"/>
                  </a:cxn>
                  <a:cxn ang="0">
                    <a:pos x="T4" y="T5"/>
                  </a:cxn>
                  <a:cxn ang="0">
                    <a:pos x="T6" y="T7"/>
                  </a:cxn>
                  <a:cxn ang="0">
                    <a:pos x="T8" y="T9"/>
                  </a:cxn>
                </a:cxnLst>
                <a:rect l="0" t="0" r="r" b="b"/>
                <a:pathLst>
                  <a:path w="65" h="36">
                    <a:moveTo>
                      <a:pt x="13" y="31"/>
                    </a:moveTo>
                    <a:cubicBezTo>
                      <a:pt x="25" y="36"/>
                      <a:pt x="44" y="35"/>
                      <a:pt x="54" y="28"/>
                    </a:cubicBezTo>
                    <a:cubicBezTo>
                      <a:pt x="65" y="21"/>
                      <a:pt x="64" y="11"/>
                      <a:pt x="51" y="6"/>
                    </a:cubicBezTo>
                    <a:cubicBezTo>
                      <a:pt x="39" y="0"/>
                      <a:pt x="21" y="2"/>
                      <a:pt x="10" y="9"/>
                    </a:cubicBezTo>
                    <a:cubicBezTo>
                      <a:pt x="0" y="16"/>
                      <a:pt x="1" y="26"/>
                      <a:pt x="13" y="31"/>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1" name="Freeform 123">
                <a:extLst>
                  <a:ext uri="{FF2B5EF4-FFF2-40B4-BE49-F238E27FC236}">
                    <a16:creationId xmlns:a16="http://schemas.microsoft.com/office/drawing/2014/main" id="{5049FE74-C7F4-B7A9-FDA2-0846D06E4C48}"/>
                  </a:ext>
                </a:extLst>
              </p:cNvPr>
              <p:cNvSpPr>
                <a:spLocks/>
              </p:cNvSpPr>
              <p:nvPr/>
            </p:nvSpPr>
            <p:spPr bwMode="auto">
              <a:xfrm>
                <a:off x="1065213" y="3862388"/>
                <a:ext cx="41275" cy="92075"/>
              </a:xfrm>
              <a:custGeom>
                <a:avLst/>
                <a:gdLst>
                  <a:gd name="T0" fmla="*/ 12 w 72"/>
                  <a:gd name="T1" fmla="*/ 144 h 151"/>
                  <a:gd name="T2" fmla="*/ 63 w 72"/>
                  <a:gd name="T3" fmla="*/ 141 h 151"/>
                  <a:gd name="T4" fmla="*/ 72 w 72"/>
                  <a:gd name="T5" fmla="*/ 129 h 151"/>
                  <a:gd name="T6" fmla="*/ 72 w 72"/>
                  <a:gd name="T7" fmla="*/ 0 h 151"/>
                  <a:gd name="T8" fmla="*/ 63 w 72"/>
                  <a:gd name="T9" fmla="*/ 13 h 151"/>
                  <a:gd name="T10" fmla="*/ 12 w 72"/>
                  <a:gd name="T11" fmla="*/ 16 h 151"/>
                  <a:gd name="T12" fmla="*/ 0 w 72"/>
                  <a:gd name="T13" fmla="*/ 2 h 151"/>
                  <a:gd name="T14" fmla="*/ 0 w 72"/>
                  <a:gd name="T15" fmla="*/ 131 h 151"/>
                  <a:gd name="T16" fmla="*/ 12 w 72"/>
                  <a:gd name="T17" fmla="*/ 14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51">
                    <a:moveTo>
                      <a:pt x="12" y="144"/>
                    </a:moveTo>
                    <a:cubicBezTo>
                      <a:pt x="27" y="151"/>
                      <a:pt x="50" y="149"/>
                      <a:pt x="63" y="141"/>
                    </a:cubicBezTo>
                    <a:cubicBezTo>
                      <a:pt x="69" y="137"/>
                      <a:pt x="72" y="133"/>
                      <a:pt x="72" y="129"/>
                    </a:cubicBezTo>
                    <a:lnTo>
                      <a:pt x="72" y="0"/>
                    </a:lnTo>
                    <a:cubicBezTo>
                      <a:pt x="72" y="4"/>
                      <a:pt x="69" y="9"/>
                      <a:pt x="63" y="13"/>
                    </a:cubicBezTo>
                    <a:cubicBezTo>
                      <a:pt x="50" y="21"/>
                      <a:pt x="27" y="23"/>
                      <a:pt x="12" y="16"/>
                    </a:cubicBezTo>
                    <a:cubicBezTo>
                      <a:pt x="4" y="13"/>
                      <a:pt x="0" y="7"/>
                      <a:pt x="0" y="2"/>
                    </a:cubicBezTo>
                    <a:lnTo>
                      <a:pt x="0" y="131"/>
                    </a:lnTo>
                    <a:cubicBezTo>
                      <a:pt x="0" y="136"/>
                      <a:pt x="4" y="141"/>
                      <a:pt x="12" y="144"/>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2" name="Freeform 124">
                <a:extLst>
                  <a:ext uri="{FF2B5EF4-FFF2-40B4-BE49-F238E27FC236}">
                    <a16:creationId xmlns:a16="http://schemas.microsoft.com/office/drawing/2014/main" id="{298ACA81-36E2-733E-83D8-5D199488C38B}"/>
                  </a:ext>
                </a:extLst>
              </p:cNvPr>
              <p:cNvSpPr>
                <a:spLocks/>
              </p:cNvSpPr>
              <p:nvPr/>
            </p:nvSpPr>
            <p:spPr bwMode="auto">
              <a:xfrm>
                <a:off x="1065213" y="3975100"/>
                <a:ext cx="41275" cy="19050"/>
              </a:xfrm>
              <a:custGeom>
                <a:avLst/>
                <a:gdLst>
                  <a:gd name="T0" fmla="*/ 12 w 72"/>
                  <a:gd name="T1" fmla="*/ 25 h 32"/>
                  <a:gd name="T2" fmla="*/ 63 w 72"/>
                  <a:gd name="T3" fmla="*/ 22 h 32"/>
                  <a:gd name="T4" fmla="*/ 72 w 72"/>
                  <a:gd name="T5" fmla="*/ 10 h 32"/>
                  <a:gd name="T6" fmla="*/ 72 w 72"/>
                  <a:gd name="T7" fmla="*/ 0 h 32"/>
                  <a:gd name="T8" fmla="*/ 63 w 72"/>
                  <a:gd name="T9" fmla="*/ 13 h 32"/>
                  <a:gd name="T10" fmla="*/ 12 w 72"/>
                  <a:gd name="T11" fmla="*/ 16 h 32"/>
                  <a:gd name="T12" fmla="*/ 0 w 72"/>
                  <a:gd name="T13" fmla="*/ 2 h 32"/>
                  <a:gd name="T14" fmla="*/ 0 w 72"/>
                  <a:gd name="T15" fmla="*/ 12 h 32"/>
                  <a:gd name="T16" fmla="*/ 12 w 72"/>
                  <a:gd name="T17" fmla="*/ 2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2">
                    <a:moveTo>
                      <a:pt x="12" y="25"/>
                    </a:moveTo>
                    <a:cubicBezTo>
                      <a:pt x="27" y="32"/>
                      <a:pt x="50" y="30"/>
                      <a:pt x="63" y="22"/>
                    </a:cubicBezTo>
                    <a:cubicBezTo>
                      <a:pt x="69" y="18"/>
                      <a:pt x="72" y="14"/>
                      <a:pt x="72" y="10"/>
                    </a:cubicBezTo>
                    <a:lnTo>
                      <a:pt x="72" y="0"/>
                    </a:lnTo>
                    <a:cubicBezTo>
                      <a:pt x="72" y="4"/>
                      <a:pt x="69" y="9"/>
                      <a:pt x="63" y="13"/>
                    </a:cubicBezTo>
                    <a:cubicBezTo>
                      <a:pt x="50" y="21"/>
                      <a:pt x="27" y="23"/>
                      <a:pt x="12" y="16"/>
                    </a:cubicBezTo>
                    <a:cubicBezTo>
                      <a:pt x="4" y="13"/>
                      <a:pt x="0" y="7"/>
                      <a:pt x="0" y="2"/>
                    </a:cubicBezTo>
                    <a:lnTo>
                      <a:pt x="0" y="12"/>
                    </a:lnTo>
                    <a:cubicBezTo>
                      <a:pt x="0" y="17"/>
                      <a:pt x="4" y="22"/>
                      <a:pt x="12" y="25"/>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3" name="Freeform 125">
                <a:extLst>
                  <a:ext uri="{FF2B5EF4-FFF2-40B4-BE49-F238E27FC236}">
                    <a16:creationId xmlns:a16="http://schemas.microsoft.com/office/drawing/2014/main" id="{B613B756-2825-8384-9CB2-439CCF4344EE}"/>
                  </a:ext>
                </a:extLst>
              </p:cNvPr>
              <p:cNvSpPr>
                <a:spLocks/>
              </p:cNvSpPr>
              <p:nvPr/>
            </p:nvSpPr>
            <p:spPr bwMode="auto">
              <a:xfrm>
                <a:off x="792163" y="3584575"/>
                <a:ext cx="554038" cy="347663"/>
              </a:xfrm>
              <a:custGeom>
                <a:avLst/>
                <a:gdLst>
                  <a:gd name="T0" fmla="*/ 393 w 947"/>
                  <a:gd name="T1" fmla="*/ 39 h 579"/>
                  <a:gd name="T2" fmla="*/ 0 w 947"/>
                  <a:gd name="T3" fmla="*/ 240 h 579"/>
                  <a:gd name="T4" fmla="*/ 0 w 947"/>
                  <a:gd name="T5" fmla="*/ 287 h 579"/>
                  <a:gd name="T6" fmla="*/ 24 w 947"/>
                  <a:gd name="T7" fmla="*/ 320 h 579"/>
                  <a:gd name="T8" fmla="*/ 446 w 947"/>
                  <a:gd name="T9" fmla="*/ 562 h 579"/>
                  <a:gd name="T10" fmla="*/ 548 w 947"/>
                  <a:gd name="T11" fmla="*/ 566 h 579"/>
                  <a:gd name="T12" fmla="*/ 895 w 947"/>
                  <a:gd name="T13" fmla="*/ 364 h 579"/>
                  <a:gd name="T14" fmla="*/ 946 w 947"/>
                  <a:gd name="T15" fmla="*/ 277 h 579"/>
                  <a:gd name="T16" fmla="*/ 946 w 947"/>
                  <a:gd name="T17" fmla="*/ 219 h 579"/>
                  <a:gd name="T18" fmla="*/ 625 w 947"/>
                  <a:gd name="T19" fmla="*/ 37 h 579"/>
                  <a:gd name="T20" fmla="*/ 393 w 947"/>
                  <a:gd name="T21" fmla="*/ 39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47" h="579">
                    <a:moveTo>
                      <a:pt x="393" y="39"/>
                    </a:moveTo>
                    <a:cubicBezTo>
                      <a:pt x="348" y="65"/>
                      <a:pt x="0" y="240"/>
                      <a:pt x="0" y="240"/>
                    </a:cubicBezTo>
                    <a:cubicBezTo>
                      <a:pt x="0" y="240"/>
                      <a:pt x="0" y="275"/>
                      <a:pt x="0" y="287"/>
                    </a:cubicBezTo>
                    <a:cubicBezTo>
                      <a:pt x="0" y="299"/>
                      <a:pt x="8" y="311"/>
                      <a:pt x="24" y="320"/>
                    </a:cubicBezTo>
                    <a:cubicBezTo>
                      <a:pt x="142" y="388"/>
                      <a:pt x="424" y="549"/>
                      <a:pt x="446" y="562"/>
                    </a:cubicBezTo>
                    <a:cubicBezTo>
                      <a:pt x="474" y="579"/>
                      <a:pt x="528" y="577"/>
                      <a:pt x="548" y="566"/>
                    </a:cubicBezTo>
                    <a:cubicBezTo>
                      <a:pt x="568" y="554"/>
                      <a:pt x="855" y="390"/>
                      <a:pt x="895" y="364"/>
                    </a:cubicBezTo>
                    <a:cubicBezTo>
                      <a:pt x="928" y="342"/>
                      <a:pt x="945" y="309"/>
                      <a:pt x="946" y="277"/>
                    </a:cubicBezTo>
                    <a:cubicBezTo>
                      <a:pt x="947" y="245"/>
                      <a:pt x="946" y="219"/>
                      <a:pt x="946" y="219"/>
                    </a:cubicBezTo>
                    <a:cubicBezTo>
                      <a:pt x="946" y="219"/>
                      <a:pt x="732" y="99"/>
                      <a:pt x="625" y="37"/>
                    </a:cubicBezTo>
                    <a:cubicBezTo>
                      <a:pt x="560" y="0"/>
                      <a:pt x="452" y="5"/>
                      <a:pt x="393" y="39"/>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4" name="Freeform 126">
                <a:extLst>
                  <a:ext uri="{FF2B5EF4-FFF2-40B4-BE49-F238E27FC236}">
                    <a16:creationId xmlns:a16="http://schemas.microsoft.com/office/drawing/2014/main" id="{F1FE3041-1638-F92E-5669-C8556C29DCAB}"/>
                  </a:ext>
                </a:extLst>
              </p:cNvPr>
              <p:cNvSpPr>
                <a:spLocks/>
              </p:cNvSpPr>
              <p:nvPr/>
            </p:nvSpPr>
            <p:spPr bwMode="auto">
              <a:xfrm>
                <a:off x="787400" y="3556000"/>
                <a:ext cx="568325" cy="346075"/>
              </a:xfrm>
              <a:custGeom>
                <a:avLst/>
                <a:gdLst>
                  <a:gd name="T0" fmla="*/ 401 w 971"/>
                  <a:gd name="T1" fmla="*/ 38 h 578"/>
                  <a:gd name="T2" fmla="*/ 30 w 971"/>
                  <a:gd name="T3" fmla="*/ 254 h 578"/>
                  <a:gd name="T4" fmla="*/ 32 w 971"/>
                  <a:gd name="T5" fmla="*/ 320 h 578"/>
                  <a:gd name="T6" fmla="*/ 454 w 971"/>
                  <a:gd name="T7" fmla="*/ 562 h 578"/>
                  <a:gd name="T8" fmla="*/ 556 w 971"/>
                  <a:gd name="T9" fmla="*/ 566 h 578"/>
                  <a:gd name="T10" fmla="*/ 903 w 971"/>
                  <a:gd name="T11" fmla="*/ 364 h 578"/>
                  <a:gd name="T12" fmla="*/ 907 w 971"/>
                  <a:gd name="T13" fmla="*/ 194 h 578"/>
                  <a:gd name="T14" fmla="*/ 633 w 971"/>
                  <a:gd name="T15" fmla="*/ 37 h 578"/>
                  <a:gd name="T16" fmla="*/ 401 w 971"/>
                  <a:gd name="T17" fmla="*/ 38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1" h="578">
                    <a:moveTo>
                      <a:pt x="401" y="38"/>
                    </a:moveTo>
                    <a:cubicBezTo>
                      <a:pt x="356" y="65"/>
                      <a:pt x="132" y="195"/>
                      <a:pt x="30" y="254"/>
                    </a:cubicBezTo>
                    <a:cubicBezTo>
                      <a:pt x="0" y="272"/>
                      <a:pt x="1" y="302"/>
                      <a:pt x="32" y="320"/>
                    </a:cubicBezTo>
                    <a:cubicBezTo>
                      <a:pt x="150" y="388"/>
                      <a:pt x="432" y="549"/>
                      <a:pt x="454" y="562"/>
                    </a:cubicBezTo>
                    <a:cubicBezTo>
                      <a:pt x="482" y="578"/>
                      <a:pt x="536" y="577"/>
                      <a:pt x="556" y="566"/>
                    </a:cubicBezTo>
                    <a:cubicBezTo>
                      <a:pt x="576" y="554"/>
                      <a:pt x="863" y="390"/>
                      <a:pt x="903" y="364"/>
                    </a:cubicBezTo>
                    <a:cubicBezTo>
                      <a:pt x="971" y="318"/>
                      <a:pt x="971" y="231"/>
                      <a:pt x="907" y="194"/>
                    </a:cubicBezTo>
                    <a:cubicBezTo>
                      <a:pt x="884" y="181"/>
                      <a:pt x="740" y="98"/>
                      <a:pt x="633" y="37"/>
                    </a:cubicBezTo>
                    <a:cubicBezTo>
                      <a:pt x="568" y="0"/>
                      <a:pt x="460" y="4"/>
                      <a:pt x="401" y="38"/>
                    </a:cubicBez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5" name="Freeform 308">
                <a:extLst>
                  <a:ext uri="{FF2B5EF4-FFF2-40B4-BE49-F238E27FC236}">
                    <a16:creationId xmlns:a16="http://schemas.microsoft.com/office/drawing/2014/main" id="{B24C4CC9-98B2-436B-C1A8-12B5F380EFCE}"/>
                  </a:ext>
                </a:extLst>
              </p:cNvPr>
              <p:cNvSpPr>
                <a:spLocks/>
              </p:cNvSpPr>
              <p:nvPr/>
            </p:nvSpPr>
            <p:spPr bwMode="auto">
              <a:xfrm>
                <a:off x="1028700" y="3541713"/>
                <a:ext cx="304800" cy="169863"/>
              </a:xfrm>
              <a:custGeom>
                <a:avLst/>
                <a:gdLst>
                  <a:gd name="T0" fmla="*/ 472 w 519"/>
                  <a:gd name="T1" fmla="*/ 43 h 284"/>
                  <a:gd name="T2" fmla="*/ 350 w 519"/>
                  <a:gd name="T3" fmla="*/ 3 h 284"/>
                  <a:gd name="T4" fmla="*/ 181 w 519"/>
                  <a:gd name="T5" fmla="*/ 15 h 284"/>
                  <a:gd name="T6" fmla="*/ 16 w 519"/>
                  <a:gd name="T7" fmla="*/ 130 h 284"/>
                  <a:gd name="T8" fmla="*/ 191 w 519"/>
                  <a:gd name="T9" fmla="*/ 255 h 284"/>
                  <a:gd name="T10" fmla="*/ 472 w 519"/>
                  <a:gd name="T11" fmla="*/ 43 h 284"/>
                </a:gdLst>
                <a:ahLst/>
                <a:cxnLst>
                  <a:cxn ang="0">
                    <a:pos x="T0" y="T1"/>
                  </a:cxn>
                  <a:cxn ang="0">
                    <a:pos x="T2" y="T3"/>
                  </a:cxn>
                  <a:cxn ang="0">
                    <a:pos x="T4" y="T5"/>
                  </a:cxn>
                  <a:cxn ang="0">
                    <a:pos x="T6" y="T7"/>
                  </a:cxn>
                  <a:cxn ang="0">
                    <a:pos x="T8" y="T9"/>
                  </a:cxn>
                  <a:cxn ang="0">
                    <a:pos x="T10" y="T11"/>
                  </a:cxn>
                </a:cxnLst>
                <a:rect l="0" t="0" r="r" b="b"/>
                <a:pathLst>
                  <a:path w="519" h="284">
                    <a:moveTo>
                      <a:pt x="472" y="43"/>
                    </a:moveTo>
                    <a:cubicBezTo>
                      <a:pt x="454" y="21"/>
                      <a:pt x="405" y="5"/>
                      <a:pt x="350" y="3"/>
                    </a:cubicBezTo>
                    <a:cubicBezTo>
                      <a:pt x="302" y="1"/>
                      <a:pt x="238" y="0"/>
                      <a:pt x="181" y="15"/>
                    </a:cubicBezTo>
                    <a:cubicBezTo>
                      <a:pt x="124" y="29"/>
                      <a:pt x="31" y="87"/>
                      <a:pt x="16" y="130"/>
                    </a:cubicBezTo>
                    <a:cubicBezTo>
                      <a:pt x="0" y="174"/>
                      <a:pt x="85" y="284"/>
                      <a:pt x="191" y="255"/>
                    </a:cubicBezTo>
                    <a:cubicBezTo>
                      <a:pt x="296" y="226"/>
                      <a:pt x="519" y="98"/>
                      <a:pt x="472" y="43"/>
                    </a:cubicBezTo>
                    <a:close/>
                  </a:path>
                </a:pathLst>
              </a:custGeom>
              <a:solidFill>
                <a:srgbClr val="75594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6" name="Freeform 309">
                <a:extLst>
                  <a:ext uri="{FF2B5EF4-FFF2-40B4-BE49-F238E27FC236}">
                    <a16:creationId xmlns:a16="http://schemas.microsoft.com/office/drawing/2014/main" id="{B8D4510E-4EF6-D834-B810-968EBB8308C6}"/>
                  </a:ext>
                </a:extLst>
              </p:cNvPr>
              <p:cNvSpPr>
                <a:spLocks/>
              </p:cNvSpPr>
              <p:nvPr/>
            </p:nvSpPr>
            <p:spPr bwMode="auto">
              <a:xfrm>
                <a:off x="1125538" y="3559175"/>
                <a:ext cx="241300" cy="233363"/>
              </a:xfrm>
              <a:custGeom>
                <a:avLst/>
                <a:gdLst>
                  <a:gd name="T0" fmla="*/ 207 w 413"/>
                  <a:gd name="T1" fmla="*/ 305 h 389"/>
                  <a:gd name="T2" fmla="*/ 14 w 413"/>
                  <a:gd name="T3" fmla="*/ 389 h 389"/>
                  <a:gd name="T4" fmla="*/ 150 w 413"/>
                  <a:gd name="T5" fmla="*/ 43 h 389"/>
                  <a:gd name="T6" fmla="*/ 375 w 413"/>
                  <a:gd name="T7" fmla="*/ 27 h 389"/>
                  <a:gd name="T8" fmla="*/ 409 w 413"/>
                  <a:gd name="T9" fmla="*/ 117 h 389"/>
                  <a:gd name="T10" fmla="*/ 207 w 413"/>
                  <a:gd name="T11" fmla="*/ 305 h 389"/>
                </a:gdLst>
                <a:ahLst/>
                <a:cxnLst>
                  <a:cxn ang="0">
                    <a:pos x="T0" y="T1"/>
                  </a:cxn>
                  <a:cxn ang="0">
                    <a:pos x="T2" y="T3"/>
                  </a:cxn>
                  <a:cxn ang="0">
                    <a:pos x="T4" y="T5"/>
                  </a:cxn>
                  <a:cxn ang="0">
                    <a:pos x="T6" y="T7"/>
                  </a:cxn>
                  <a:cxn ang="0">
                    <a:pos x="T8" y="T9"/>
                  </a:cxn>
                  <a:cxn ang="0">
                    <a:pos x="T10" y="T11"/>
                  </a:cxn>
                </a:cxnLst>
                <a:rect l="0" t="0" r="r" b="b"/>
                <a:pathLst>
                  <a:path w="413" h="389">
                    <a:moveTo>
                      <a:pt x="207" y="305"/>
                    </a:moveTo>
                    <a:lnTo>
                      <a:pt x="14" y="389"/>
                    </a:lnTo>
                    <a:cubicBezTo>
                      <a:pt x="14" y="389"/>
                      <a:pt x="0" y="93"/>
                      <a:pt x="150" y="43"/>
                    </a:cubicBezTo>
                    <a:cubicBezTo>
                      <a:pt x="283" y="0"/>
                      <a:pt x="336" y="10"/>
                      <a:pt x="375" y="27"/>
                    </a:cubicBezTo>
                    <a:cubicBezTo>
                      <a:pt x="406" y="40"/>
                      <a:pt x="413" y="65"/>
                      <a:pt x="409" y="117"/>
                    </a:cubicBezTo>
                    <a:cubicBezTo>
                      <a:pt x="405" y="177"/>
                      <a:pt x="292" y="250"/>
                      <a:pt x="207" y="305"/>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7" name="Freeform 310">
                <a:extLst>
                  <a:ext uri="{FF2B5EF4-FFF2-40B4-BE49-F238E27FC236}">
                    <a16:creationId xmlns:a16="http://schemas.microsoft.com/office/drawing/2014/main" id="{15B6C995-8A9E-A88B-916E-740A5AB675DE}"/>
                  </a:ext>
                </a:extLst>
              </p:cNvPr>
              <p:cNvSpPr>
                <a:spLocks/>
              </p:cNvSpPr>
              <p:nvPr/>
            </p:nvSpPr>
            <p:spPr bwMode="auto">
              <a:xfrm>
                <a:off x="885825" y="3544888"/>
                <a:ext cx="415925" cy="280988"/>
              </a:xfrm>
              <a:custGeom>
                <a:avLst/>
                <a:gdLst>
                  <a:gd name="T0" fmla="*/ 466 w 710"/>
                  <a:gd name="T1" fmla="*/ 0 h 467"/>
                  <a:gd name="T2" fmla="*/ 659 w 710"/>
                  <a:gd name="T3" fmla="*/ 76 h 467"/>
                  <a:gd name="T4" fmla="*/ 705 w 710"/>
                  <a:gd name="T5" fmla="*/ 196 h 467"/>
                  <a:gd name="T6" fmla="*/ 687 w 710"/>
                  <a:gd name="T7" fmla="*/ 270 h 467"/>
                  <a:gd name="T8" fmla="*/ 624 w 710"/>
                  <a:gd name="T9" fmla="*/ 324 h 467"/>
                  <a:gd name="T10" fmla="*/ 374 w 710"/>
                  <a:gd name="T11" fmla="*/ 450 h 467"/>
                  <a:gd name="T12" fmla="*/ 179 w 710"/>
                  <a:gd name="T13" fmla="*/ 436 h 467"/>
                  <a:gd name="T14" fmla="*/ 5 w 710"/>
                  <a:gd name="T15" fmla="*/ 275 h 467"/>
                  <a:gd name="T16" fmla="*/ 25 w 710"/>
                  <a:gd name="T17" fmla="*/ 171 h 467"/>
                  <a:gd name="T18" fmla="*/ 172 w 710"/>
                  <a:gd name="T19" fmla="*/ 105 h 467"/>
                  <a:gd name="T20" fmla="*/ 327 w 710"/>
                  <a:gd name="T21" fmla="*/ 19 h 467"/>
                  <a:gd name="T22" fmla="*/ 466 w 710"/>
                  <a:gd name="T23" fmla="*/ 0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0" h="467">
                    <a:moveTo>
                      <a:pt x="466" y="0"/>
                    </a:moveTo>
                    <a:cubicBezTo>
                      <a:pt x="466" y="0"/>
                      <a:pt x="612" y="45"/>
                      <a:pt x="659" y="76"/>
                    </a:cubicBezTo>
                    <a:cubicBezTo>
                      <a:pt x="690" y="96"/>
                      <a:pt x="710" y="140"/>
                      <a:pt x="705" y="196"/>
                    </a:cubicBezTo>
                    <a:cubicBezTo>
                      <a:pt x="703" y="217"/>
                      <a:pt x="695" y="251"/>
                      <a:pt x="687" y="270"/>
                    </a:cubicBezTo>
                    <a:cubicBezTo>
                      <a:pt x="680" y="289"/>
                      <a:pt x="651" y="309"/>
                      <a:pt x="624" y="324"/>
                    </a:cubicBezTo>
                    <a:cubicBezTo>
                      <a:pt x="555" y="362"/>
                      <a:pt x="425" y="432"/>
                      <a:pt x="374" y="450"/>
                    </a:cubicBezTo>
                    <a:cubicBezTo>
                      <a:pt x="323" y="467"/>
                      <a:pt x="248" y="465"/>
                      <a:pt x="179" y="436"/>
                    </a:cubicBezTo>
                    <a:cubicBezTo>
                      <a:pt x="93" y="399"/>
                      <a:pt x="19" y="343"/>
                      <a:pt x="5" y="275"/>
                    </a:cubicBezTo>
                    <a:cubicBezTo>
                      <a:pt x="0" y="251"/>
                      <a:pt x="1" y="196"/>
                      <a:pt x="25" y="171"/>
                    </a:cubicBezTo>
                    <a:cubicBezTo>
                      <a:pt x="57" y="137"/>
                      <a:pt x="126" y="138"/>
                      <a:pt x="172" y="105"/>
                    </a:cubicBezTo>
                    <a:cubicBezTo>
                      <a:pt x="232" y="62"/>
                      <a:pt x="293" y="27"/>
                      <a:pt x="327" y="19"/>
                    </a:cubicBezTo>
                    <a:cubicBezTo>
                      <a:pt x="407" y="0"/>
                      <a:pt x="466" y="0"/>
                      <a:pt x="466" y="0"/>
                    </a:cubicBezTo>
                    <a:close/>
                  </a:path>
                </a:pathLst>
              </a:custGeom>
              <a:solidFill>
                <a:srgbClr val="992D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8" name="Freeform 311">
                <a:extLst>
                  <a:ext uri="{FF2B5EF4-FFF2-40B4-BE49-F238E27FC236}">
                    <a16:creationId xmlns:a16="http://schemas.microsoft.com/office/drawing/2014/main" id="{719E5B80-1F00-3499-5519-CD32D025276E}"/>
                  </a:ext>
                </a:extLst>
              </p:cNvPr>
              <p:cNvSpPr>
                <a:spLocks/>
              </p:cNvSpPr>
              <p:nvPr/>
            </p:nvSpPr>
            <p:spPr bwMode="auto">
              <a:xfrm>
                <a:off x="657225" y="2963863"/>
                <a:ext cx="547688" cy="354013"/>
              </a:xfrm>
              <a:custGeom>
                <a:avLst/>
                <a:gdLst>
                  <a:gd name="T0" fmla="*/ 935 w 935"/>
                  <a:gd name="T1" fmla="*/ 52 h 590"/>
                  <a:gd name="T2" fmla="*/ 0 w 935"/>
                  <a:gd name="T3" fmla="*/ 590 h 590"/>
                  <a:gd name="T4" fmla="*/ 0 w 935"/>
                  <a:gd name="T5" fmla="*/ 537 h 590"/>
                  <a:gd name="T6" fmla="*/ 935 w 935"/>
                  <a:gd name="T7" fmla="*/ 0 h 590"/>
                  <a:gd name="T8" fmla="*/ 935 w 935"/>
                  <a:gd name="T9" fmla="*/ 52 h 590"/>
                </a:gdLst>
                <a:ahLst/>
                <a:cxnLst>
                  <a:cxn ang="0">
                    <a:pos x="T0" y="T1"/>
                  </a:cxn>
                  <a:cxn ang="0">
                    <a:pos x="T2" y="T3"/>
                  </a:cxn>
                  <a:cxn ang="0">
                    <a:pos x="T4" y="T5"/>
                  </a:cxn>
                  <a:cxn ang="0">
                    <a:pos x="T6" y="T7"/>
                  </a:cxn>
                  <a:cxn ang="0">
                    <a:pos x="T8" y="T9"/>
                  </a:cxn>
                </a:cxnLst>
                <a:rect l="0" t="0" r="r" b="b"/>
                <a:pathLst>
                  <a:path w="935" h="590">
                    <a:moveTo>
                      <a:pt x="935" y="52"/>
                    </a:moveTo>
                    <a:lnTo>
                      <a:pt x="0" y="590"/>
                    </a:lnTo>
                    <a:lnTo>
                      <a:pt x="0" y="537"/>
                    </a:lnTo>
                    <a:lnTo>
                      <a:pt x="935" y="0"/>
                    </a:lnTo>
                    <a:lnTo>
                      <a:pt x="935" y="52"/>
                    </a:lnTo>
                    <a:close/>
                  </a:path>
                </a:pathLst>
              </a:custGeom>
              <a:solidFill>
                <a:srgbClr val="6686A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29" name="Freeform 312">
                <a:extLst>
                  <a:ext uri="{FF2B5EF4-FFF2-40B4-BE49-F238E27FC236}">
                    <a16:creationId xmlns:a16="http://schemas.microsoft.com/office/drawing/2014/main" id="{523E32A1-210C-A3B0-43A7-99B14C682B9F}"/>
                  </a:ext>
                </a:extLst>
              </p:cNvPr>
              <p:cNvSpPr>
                <a:spLocks/>
              </p:cNvSpPr>
              <p:nvPr/>
            </p:nvSpPr>
            <p:spPr bwMode="auto">
              <a:xfrm>
                <a:off x="1420813" y="3614738"/>
                <a:ext cx="61913" cy="488950"/>
              </a:xfrm>
              <a:custGeom>
                <a:avLst/>
                <a:gdLst>
                  <a:gd name="T0" fmla="*/ 0 w 105"/>
                  <a:gd name="T1" fmla="*/ 3 h 814"/>
                  <a:gd name="T2" fmla="*/ 0 w 105"/>
                  <a:gd name="T3" fmla="*/ 783 h 814"/>
                  <a:gd name="T4" fmla="*/ 18 w 105"/>
                  <a:gd name="T5" fmla="*/ 804 h 814"/>
                  <a:gd name="T6" fmla="*/ 92 w 105"/>
                  <a:gd name="T7" fmla="*/ 799 h 814"/>
                  <a:gd name="T8" fmla="*/ 105 w 105"/>
                  <a:gd name="T9" fmla="*/ 780 h 814"/>
                  <a:gd name="T10" fmla="*/ 105 w 105"/>
                  <a:gd name="T11" fmla="*/ 0 h 814"/>
                  <a:gd name="T12" fmla="*/ 92 w 105"/>
                  <a:gd name="T13" fmla="*/ 19 h 814"/>
                  <a:gd name="T14" fmla="*/ 18 w 105"/>
                  <a:gd name="T15" fmla="*/ 24 h 814"/>
                  <a:gd name="T16" fmla="*/ 0 w 105"/>
                  <a:gd name="T17" fmla="*/ 3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814">
                    <a:moveTo>
                      <a:pt x="0" y="3"/>
                    </a:moveTo>
                    <a:lnTo>
                      <a:pt x="0" y="783"/>
                    </a:lnTo>
                    <a:cubicBezTo>
                      <a:pt x="0" y="791"/>
                      <a:pt x="6" y="799"/>
                      <a:pt x="18" y="804"/>
                    </a:cubicBezTo>
                    <a:cubicBezTo>
                      <a:pt x="40" y="814"/>
                      <a:pt x="73" y="811"/>
                      <a:pt x="92" y="799"/>
                    </a:cubicBezTo>
                    <a:cubicBezTo>
                      <a:pt x="100" y="793"/>
                      <a:pt x="105" y="786"/>
                      <a:pt x="105" y="780"/>
                    </a:cubicBezTo>
                    <a:lnTo>
                      <a:pt x="105" y="0"/>
                    </a:lnTo>
                    <a:cubicBezTo>
                      <a:pt x="105" y="7"/>
                      <a:pt x="100" y="13"/>
                      <a:pt x="92" y="19"/>
                    </a:cubicBezTo>
                    <a:cubicBezTo>
                      <a:pt x="73" y="32"/>
                      <a:pt x="40" y="34"/>
                      <a:pt x="18" y="24"/>
                    </a:cubicBezTo>
                    <a:cubicBezTo>
                      <a:pt x="6" y="19"/>
                      <a:pt x="0" y="11"/>
                      <a:pt x="0" y="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0" name="Freeform 313">
                <a:extLst>
                  <a:ext uri="{FF2B5EF4-FFF2-40B4-BE49-F238E27FC236}">
                    <a16:creationId xmlns:a16="http://schemas.microsoft.com/office/drawing/2014/main" id="{1527F157-8645-1C0F-1E12-702D1F73CF69}"/>
                  </a:ext>
                </a:extLst>
              </p:cNvPr>
              <p:cNvSpPr>
                <a:spLocks/>
              </p:cNvSpPr>
              <p:nvPr/>
            </p:nvSpPr>
            <p:spPr bwMode="auto">
              <a:xfrm>
                <a:off x="1417638" y="3595688"/>
                <a:ext cx="68263" cy="39688"/>
              </a:xfrm>
              <a:custGeom>
                <a:avLst/>
                <a:gdLst>
                  <a:gd name="T0" fmla="*/ 24 w 117"/>
                  <a:gd name="T1" fmla="*/ 55 h 65"/>
                  <a:gd name="T2" fmla="*/ 98 w 117"/>
                  <a:gd name="T3" fmla="*/ 50 h 65"/>
                  <a:gd name="T4" fmla="*/ 93 w 117"/>
                  <a:gd name="T5" fmla="*/ 10 h 65"/>
                  <a:gd name="T6" fmla="*/ 19 w 117"/>
                  <a:gd name="T7" fmla="*/ 15 h 65"/>
                  <a:gd name="T8" fmla="*/ 24 w 117"/>
                  <a:gd name="T9" fmla="*/ 55 h 65"/>
                </a:gdLst>
                <a:ahLst/>
                <a:cxnLst>
                  <a:cxn ang="0">
                    <a:pos x="T0" y="T1"/>
                  </a:cxn>
                  <a:cxn ang="0">
                    <a:pos x="T2" y="T3"/>
                  </a:cxn>
                  <a:cxn ang="0">
                    <a:pos x="T4" y="T5"/>
                  </a:cxn>
                  <a:cxn ang="0">
                    <a:pos x="T6" y="T7"/>
                  </a:cxn>
                  <a:cxn ang="0">
                    <a:pos x="T8" y="T9"/>
                  </a:cxn>
                </a:cxnLst>
                <a:rect l="0" t="0" r="r" b="b"/>
                <a:pathLst>
                  <a:path w="117" h="65">
                    <a:moveTo>
                      <a:pt x="24" y="55"/>
                    </a:moveTo>
                    <a:cubicBezTo>
                      <a:pt x="46" y="65"/>
                      <a:pt x="79" y="63"/>
                      <a:pt x="98" y="50"/>
                    </a:cubicBezTo>
                    <a:cubicBezTo>
                      <a:pt x="117" y="37"/>
                      <a:pt x="115" y="19"/>
                      <a:pt x="93" y="10"/>
                    </a:cubicBezTo>
                    <a:cubicBezTo>
                      <a:pt x="71" y="0"/>
                      <a:pt x="38" y="2"/>
                      <a:pt x="19" y="15"/>
                    </a:cubicBezTo>
                    <a:cubicBezTo>
                      <a:pt x="0" y="28"/>
                      <a:pt x="2" y="46"/>
                      <a:pt x="24" y="5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1" name="Freeform 314">
                <a:extLst>
                  <a:ext uri="{FF2B5EF4-FFF2-40B4-BE49-F238E27FC236}">
                    <a16:creationId xmlns:a16="http://schemas.microsoft.com/office/drawing/2014/main" id="{ECD697A7-72C9-9E17-5A55-1C04F2E2088A}"/>
                  </a:ext>
                </a:extLst>
              </p:cNvPr>
              <p:cNvSpPr>
                <a:spLocks/>
              </p:cNvSpPr>
              <p:nvPr/>
            </p:nvSpPr>
            <p:spPr bwMode="auto">
              <a:xfrm>
                <a:off x="1423988" y="3600450"/>
                <a:ext cx="55563" cy="31750"/>
              </a:xfrm>
              <a:custGeom>
                <a:avLst/>
                <a:gdLst>
                  <a:gd name="T0" fmla="*/ 19 w 95"/>
                  <a:gd name="T1" fmla="*/ 45 h 53"/>
                  <a:gd name="T2" fmla="*/ 79 w 95"/>
                  <a:gd name="T3" fmla="*/ 41 h 53"/>
                  <a:gd name="T4" fmla="*/ 75 w 95"/>
                  <a:gd name="T5" fmla="*/ 8 h 53"/>
                  <a:gd name="T6" fmla="*/ 15 w 95"/>
                  <a:gd name="T7" fmla="*/ 12 h 53"/>
                  <a:gd name="T8" fmla="*/ 19 w 95"/>
                  <a:gd name="T9" fmla="*/ 45 h 53"/>
                </a:gdLst>
                <a:ahLst/>
                <a:cxnLst>
                  <a:cxn ang="0">
                    <a:pos x="T0" y="T1"/>
                  </a:cxn>
                  <a:cxn ang="0">
                    <a:pos x="T2" y="T3"/>
                  </a:cxn>
                  <a:cxn ang="0">
                    <a:pos x="T4" y="T5"/>
                  </a:cxn>
                  <a:cxn ang="0">
                    <a:pos x="T6" y="T7"/>
                  </a:cxn>
                  <a:cxn ang="0">
                    <a:pos x="T8" y="T9"/>
                  </a:cxn>
                </a:cxnLst>
                <a:rect l="0" t="0" r="r" b="b"/>
                <a:pathLst>
                  <a:path w="95" h="53">
                    <a:moveTo>
                      <a:pt x="19" y="45"/>
                    </a:moveTo>
                    <a:cubicBezTo>
                      <a:pt x="37" y="53"/>
                      <a:pt x="64" y="51"/>
                      <a:pt x="79" y="41"/>
                    </a:cubicBezTo>
                    <a:cubicBezTo>
                      <a:pt x="95" y="31"/>
                      <a:pt x="93" y="16"/>
                      <a:pt x="75" y="8"/>
                    </a:cubicBezTo>
                    <a:cubicBezTo>
                      <a:pt x="57" y="0"/>
                      <a:pt x="30" y="2"/>
                      <a:pt x="15" y="12"/>
                    </a:cubicBezTo>
                    <a:cubicBezTo>
                      <a:pt x="0" y="22"/>
                      <a:pt x="1" y="37"/>
                      <a:pt x="19" y="45"/>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2" name="Freeform 315">
                <a:extLst>
                  <a:ext uri="{FF2B5EF4-FFF2-40B4-BE49-F238E27FC236}">
                    <a16:creationId xmlns:a16="http://schemas.microsoft.com/office/drawing/2014/main" id="{586CC4F7-E94F-6BE6-EBB1-2B8950E5B46C}"/>
                  </a:ext>
                </a:extLst>
              </p:cNvPr>
              <p:cNvSpPr>
                <a:spLocks/>
              </p:cNvSpPr>
              <p:nvPr/>
            </p:nvSpPr>
            <p:spPr bwMode="auto">
              <a:xfrm>
                <a:off x="1420813" y="3616325"/>
                <a:ext cx="61913" cy="131763"/>
              </a:xfrm>
              <a:custGeom>
                <a:avLst/>
                <a:gdLst>
                  <a:gd name="T0" fmla="*/ 18 w 105"/>
                  <a:gd name="T1" fmla="*/ 211 h 221"/>
                  <a:gd name="T2" fmla="*/ 93 w 105"/>
                  <a:gd name="T3" fmla="*/ 206 h 221"/>
                  <a:gd name="T4" fmla="*/ 105 w 105"/>
                  <a:gd name="T5" fmla="*/ 188 h 221"/>
                  <a:gd name="T6" fmla="*/ 105 w 105"/>
                  <a:gd name="T7" fmla="*/ 0 h 221"/>
                  <a:gd name="T8" fmla="*/ 93 w 105"/>
                  <a:gd name="T9" fmla="*/ 19 h 221"/>
                  <a:gd name="T10" fmla="*/ 18 w 105"/>
                  <a:gd name="T11" fmla="*/ 24 h 221"/>
                  <a:gd name="T12" fmla="*/ 0 w 105"/>
                  <a:gd name="T13" fmla="*/ 3 h 221"/>
                  <a:gd name="T14" fmla="*/ 0 w 105"/>
                  <a:gd name="T15" fmla="*/ 191 h 221"/>
                  <a:gd name="T16" fmla="*/ 18 w 105"/>
                  <a:gd name="T17" fmla="*/ 2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221">
                    <a:moveTo>
                      <a:pt x="18" y="211"/>
                    </a:moveTo>
                    <a:cubicBezTo>
                      <a:pt x="40" y="221"/>
                      <a:pt x="74" y="218"/>
                      <a:pt x="93" y="206"/>
                    </a:cubicBezTo>
                    <a:cubicBezTo>
                      <a:pt x="101" y="200"/>
                      <a:pt x="105" y="194"/>
                      <a:pt x="105" y="188"/>
                    </a:cubicBezTo>
                    <a:lnTo>
                      <a:pt x="105" y="0"/>
                    </a:lnTo>
                    <a:cubicBezTo>
                      <a:pt x="105" y="7"/>
                      <a:pt x="101" y="13"/>
                      <a:pt x="93" y="19"/>
                    </a:cubicBezTo>
                    <a:cubicBezTo>
                      <a:pt x="73" y="31"/>
                      <a:pt x="40" y="34"/>
                      <a:pt x="18" y="24"/>
                    </a:cubicBezTo>
                    <a:cubicBezTo>
                      <a:pt x="6" y="19"/>
                      <a:pt x="0" y="11"/>
                      <a:pt x="0" y="3"/>
                    </a:cubicBezTo>
                    <a:lnTo>
                      <a:pt x="0" y="191"/>
                    </a:lnTo>
                    <a:cubicBezTo>
                      <a:pt x="1" y="199"/>
                      <a:pt x="7" y="206"/>
                      <a:pt x="18" y="211"/>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3" name="Freeform 316">
                <a:extLst>
                  <a:ext uri="{FF2B5EF4-FFF2-40B4-BE49-F238E27FC236}">
                    <a16:creationId xmlns:a16="http://schemas.microsoft.com/office/drawing/2014/main" id="{C74D8DBC-7CE2-D716-B040-04C2FA817BC9}"/>
                  </a:ext>
                </a:extLst>
              </p:cNvPr>
              <p:cNvSpPr>
                <a:spLocks/>
              </p:cNvSpPr>
              <p:nvPr/>
            </p:nvSpPr>
            <p:spPr bwMode="auto">
              <a:xfrm>
                <a:off x="1420813" y="4073525"/>
                <a:ext cx="61913" cy="28575"/>
              </a:xfrm>
              <a:custGeom>
                <a:avLst/>
                <a:gdLst>
                  <a:gd name="T0" fmla="*/ 18 w 106"/>
                  <a:gd name="T1" fmla="*/ 38 h 47"/>
                  <a:gd name="T2" fmla="*/ 93 w 106"/>
                  <a:gd name="T3" fmla="*/ 32 h 47"/>
                  <a:gd name="T4" fmla="*/ 106 w 106"/>
                  <a:gd name="T5" fmla="*/ 15 h 47"/>
                  <a:gd name="T6" fmla="*/ 106 w 106"/>
                  <a:gd name="T7" fmla="*/ 0 h 47"/>
                  <a:gd name="T8" fmla="*/ 93 w 106"/>
                  <a:gd name="T9" fmla="*/ 19 h 47"/>
                  <a:gd name="T10" fmla="*/ 18 w 106"/>
                  <a:gd name="T11" fmla="*/ 24 h 47"/>
                  <a:gd name="T12" fmla="*/ 0 w 106"/>
                  <a:gd name="T13" fmla="*/ 3 h 47"/>
                  <a:gd name="T14" fmla="*/ 0 w 106"/>
                  <a:gd name="T15" fmla="*/ 18 h 47"/>
                  <a:gd name="T16" fmla="*/ 18 w 106"/>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6" h="47">
                    <a:moveTo>
                      <a:pt x="18" y="38"/>
                    </a:moveTo>
                    <a:cubicBezTo>
                      <a:pt x="40" y="47"/>
                      <a:pt x="74" y="45"/>
                      <a:pt x="93" y="32"/>
                    </a:cubicBezTo>
                    <a:cubicBezTo>
                      <a:pt x="101" y="27"/>
                      <a:pt x="105" y="21"/>
                      <a:pt x="106" y="15"/>
                    </a:cubicBezTo>
                    <a:lnTo>
                      <a:pt x="106" y="0"/>
                    </a:lnTo>
                    <a:cubicBezTo>
                      <a:pt x="106" y="7"/>
                      <a:pt x="101" y="14"/>
                      <a:pt x="93" y="19"/>
                    </a:cubicBezTo>
                    <a:cubicBezTo>
                      <a:pt x="74" y="32"/>
                      <a:pt x="40" y="34"/>
                      <a:pt x="18" y="24"/>
                    </a:cubicBezTo>
                    <a:cubicBezTo>
                      <a:pt x="6" y="19"/>
                      <a:pt x="0" y="11"/>
                      <a:pt x="0" y="3"/>
                    </a:cubicBezTo>
                    <a:lnTo>
                      <a:pt x="0" y="18"/>
                    </a:lnTo>
                    <a:cubicBezTo>
                      <a:pt x="1" y="25"/>
                      <a:pt x="7" y="33"/>
                      <a:pt x="18" y="38"/>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4" name="Freeform 317">
                <a:extLst>
                  <a:ext uri="{FF2B5EF4-FFF2-40B4-BE49-F238E27FC236}">
                    <a16:creationId xmlns:a16="http://schemas.microsoft.com/office/drawing/2014/main" id="{04D31065-8DA7-C990-A51D-A2978ED443DE}"/>
                  </a:ext>
                </a:extLst>
              </p:cNvPr>
              <p:cNvSpPr>
                <a:spLocks/>
              </p:cNvSpPr>
              <p:nvPr/>
            </p:nvSpPr>
            <p:spPr bwMode="auto">
              <a:xfrm>
                <a:off x="1731963" y="3432175"/>
                <a:ext cx="61913" cy="487363"/>
              </a:xfrm>
              <a:custGeom>
                <a:avLst/>
                <a:gdLst>
                  <a:gd name="T0" fmla="*/ 0 w 105"/>
                  <a:gd name="T1" fmla="*/ 3 h 814"/>
                  <a:gd name="T2" fmla="*/ 0 w 105"/>
                  <a:gd name="T3" fmla="*/ 783 h 814"/>
                  <a:gd name="T4" fmla="*/ 18 w 105"/>
                  <a:gd name="T5" fmla="*/ 804 h 814"/>
                  <a:gd name="T6" fmla="*/ 92 w 105"/>
                  <a:gd name="T7" fmla="*/ 799 h 814"/>
                  <a:gd name="T8" fmla="*/ 105 w 105"/>
                  <a:gd name="T9" fmla="*/ 780 h 814"/>
                  <a:gd name="T10" fmla="*/ 105 w 105"/>
                  <a:gd name="T11" fmla="*/ 0 h 814"/>
                  <a:gd name="T12" fmla="*/ 92 w 105"/>
                  <a:gd name="T13" fmla="*/ 19 h 814"/>
                  <a:gd name="T14" fmla="*/ 18 w 105"/>
                  <a:gd name="T15" fmla="*/ 24 h 814"/>
                  <a:gd name="T16" fmla="*/ 0 w 105"/>
                  <a:gd name="T17" fmla="*/ 3 h 8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814">
                    <a:moveTo>
                      <a:pt x="0" y="3"/>
                    </a:moveTo>
                    <a:lnTo>
                      <a:pt x="0" y="783"/>
                    </a:lnTo>
                    <a:cubicBezTo>
                      <a:pt x="0" y="791"/>
                      <a:pt x="6" y="799"/>
                      <a:pt x="18" y="804"/>
                    </a:cubicBezTo>
                    <a:cubicBezTo>
                      <a:pt x="40" y="814"/>
                      <a:pt x="73" y="811"/>
                      <a:pt x="92" y="799"/>
                    </a:cubicBezTo>
                    <a:cubicBezTo>
                      <a:pt x="101" y="793"/>
                      <a:pt x="105" y="787"/>
                      <a:pt x="105" y="780"/>
                    </a:cubicBezTo>
                    <a:lnTo>
                      <a:pt x="105" y="0"/>
                    </a:lnTo>
                    <a:cubicBezTo>
                      <a:pt x="105" y="7"/>
                      <a:pt x="101" y="14"/>
                      <a:pt x="92" y="19"/>
                    </a:cubicBezTo>
                    <a:cubicBezTo>
                      <a:pt x="73" y="32"/>
                      <a:pt x="40" y="34"/>
                      <a:pt x="18" y="24"/>
                    </a:cubicBezTo>
                    <a:cubicBezTo>
                      <a:pt x="6" y="19"/>
                      <a:pt x="0" y="11"/>
                      <a:pt x="0" y="3"/>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5" name="Freeform 318">
                <a:extLst>
                  <a:ext uri="{FF2B5EF4-FFF2-40B4-BE49-F238E27FC236}">
                    <a16:creationId xmlns:a16="http://schemas.microsoft.com/office/drawing/2014/main" id="{ED34CCEF-C612-8222-5B5E-F8B3B5DE4231}"/>
                  </a:ext>
                </a:extLst>
              </p:cNvPr>
              <p:cNvSpPr>
                <a:spLocks/>
              </p:cNvSpPr>
              <p:nvPr/>
            </p:nvSpPr>
            <p:spPr bwMode="auto">
              <a:xfrm>
                <a:off x="1728788" y="3413125"/>
                <a:ext cx="68263" cy="39688"/>
              </a:xfrm>
              <a:custGeom>
                <a:avLst/>
                <a:gdLst>
                  <a:gd name="T0" fmla="*/ 24 w 118"/>
                  <a:gd name="T1" fmla="*/ 55 h 65"/>
                  <a:gd name="T2" fmla="*/ 98 w 118"/>
                  <a:gd name="T3" fmla="*/ 50 h 65"/>
                  <a:gd name="T4" fmla="*/ 93 w 118"/>
                  <a:gd name="T5" fmla="*/ 10 h 65"/>
                  <a:gd name="T6" fmla="*/ 19 w 118"/>
                  <a:gd name="T7" fmla="*/ 15 h 65"/>
                  <a:gd name="T8" fmla="*/ 24 w 118"/>
                  <a:gd name="T9" fmla="*/ 55 h 65"/>
                </a:gdLst>
                <a:ahLst/>
                <a:cxnLst>
                  <a:cxn ang="0">
                    <a:pos x="T0" y="T1"/>
                  </a:cxn>
                  <a:cxn ang="0">
                    <a:pos x="T2" y="T3"/>
                  </a:cxn>
                  <a:cxn ang="0">
                    <a:pos x="T4" y="T5"/>
                  </a:cxn>
                  <a:cxn ang="0">
                    <a:pos x="T6" y="T7"/>
                  </a:cxn>
                  <a:cxn ang="0">
                    <a:pos x="T8" y="T9"/>
                  </a:cxn>
                </a:cxnLst>
                <a:rect l="0" t="0" r="r" b="b"/>
                <a:pathLst>
                  <a:path w="118" h="65">
                    <a:moveTo>
                      <a:pt x="24" y="55"/>
                    </a:moveTo>
                    <a:cubicBezTo>
                      <a:pt x="46" y="65"/>
                      <a:pt x="79" y="63"/>
                      <a:pt x="98" y="50"/>
                    </a:cubicBezTo>
                    <a:cubicBezTo>
                      <a:pt x="118" y="38"/>
                      <a:pt x="115" y="20"/>
                      <a:pt x="93" y="10"/>
                    </a:cubicBezTo>
                    <a:cubicBezTo>
                      <a:pt x="71" y="0"/>
                      <a:pt x="38" y="3"/>
                      <a:pt x="19" y="15"/>
                    </a:cubicBezTo>
                    <a:cubicBezTo>
                      <a:pt x="0" y="28"/>
                      <a:pt x="2" y="46"/>
                      <a:pt x="24" y="5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6" name="Freeform 319">
                <a:extLst>
                  <a:ext uri="{FF2B5EF4-FFF2-40B4-BE49-F238E27FC236}">
                    <a16:creationId xmlns:a16="http://schemas.microsoft.com/office/drawing/2014/main" id="{71C598A7-D0BE-1F80-3F0C-06BA935263D8}"/>
                  </a:ext>
                </a:extLst>
              </p:cNvPr>
              <p:cNvSpPr>
                <a:spLocks/>
              </p:cNvSpPr>
              <p:nvPr/>
            </p:nvSpPr>
            <p:spPr bwMode="auto">
              <a:xfrm>
                <a:off x="1735138" y="3416300"/>
                <a:ext cx="55563" cy="31750"/>
              </a:xfrm>
              <a:custGeom>
                <a:avLst/>
                <a:gdLst>
                  <a:gd name="T0" fmla="*/ 20 w 95"/>
                  <a:gd name="T1" fmla="*/ 45 h 53"/>
                  <a:gd name="T2" fmla="*/ 80 w 95"/>
                  <a:gd name="T3" fmla="*/ 41 h 53"/>
                  <a:gd name="T4" fmla="*/ 76 w 95"/>
                  <a:gd name="T5" fmla="*/ 8 h 53"/>
                  <a:gd name="T6" fmla="*/ 16 w 95"/>
                  <a:gd name="T7" fmla="*/ 12 h 53"/>
                  <a:gd name="T8" fmla="*/ 20 w 95"/>
                  <a:gd name="T9" fmla="*/ 45 h 53"/>
                </a:gdLst>
                <a:ahLst/>
                <a:cxnLst>
                  <a:cxn ang="0">
                    <a:pos x="T0" y="T1"/>
                  </a:cxn>
                  <a:cxn ang="0">
                    <a:pos x="T2" y="T3"/>
                  </a:cxn>
                  <a:cxn ang="0">
                    <a:pos x="T4" y="T5"/>
                  </a:cxn>
                  <a:cxn ang="0">
                    <a:pos x="T6" y="T7"/>
                  </a:cxn>
                  <a:cxn ang="0">
                    <a:pos x="T8" y="T9"/>
                  </a:cxn>
                </a:cxnLst>
                <a:rect l="0" t="0" r="r" b="b"/>
                <a:pathLst>
                  <a:path w="95" h="53">
                    <a:moveTo>
                      <a:pt x="20" y="45"/>
                    </a:moveTo>
                    <a:cubicBezTo>
                      <a:pt x="38" y="53"/>
                      <a:pt x="65" y="51"/>
                      <a:pt x="80" y="41"/>
                    </a:cubicBezTo>
                    <a:cubicBezTo>
                      <a:pt x="95" y="31"/>
                      <a:pt x="94" y="16"/>
                      <a:pt x="76" y="8"/>
                    </a:cubicBezTo>
                    <a:cubicBezTo>
                      <a:pt x="58" y="0"/>
                      <a:pt x="31" y="2"/>
                      <a:pt x="16" y="12"/>
                    </a:cubicBezTo>
                    <a:cubicBezTo>
                      <a:pt x="0" y="23"/>
                      <a:pt x="2" y="37"/>
                      <a:pt x="20" y="45"/>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7" name="Freeform 320">
                <a:extLst>
                  <a:ext uri="{FF2B5EF4-FFF2-40B4-BE49-F238E27FC236}">
                    <a16:creationId xmlns:a16="http://schemas.microsoft.com/office/drawing/2014/main" id="{B201BCB0-3BDA-52EE-2D21-3D2F97965254}"/>
                  </a:ext>
                </a:extLst>
              </p:cNvPr>
              <p:cNvSpPr>
                <a:spLocks/>
              </p:cNvSpPr>
              <p:nvPr/>
            </p:nvSpPr>
            <p:spPr bwMode="auto">
              <a:xfrm>
                <a:off x="1731963" y="3433763"/>
                <a:ext cx="61913" cy="131763"/>
              </a:xfrm>
              <a:custGeom>
                <a:avLst/>
                <a:gdLst>
                  <a:gd name="T0" fmla="*/ 18 w 105"/>
                  <a:gd name="T1" fmla="*/ 211 h 221"/>
                  <a:gd name="T2" fmla="*/ 92 w 105"/>
                  <a:gd name="T3" fmla="*/ 206 h 221"/>
                  <a:gd name="T4" fmla="*/ 105 w 105"/>
                  <a:gd name="T5" fmla="*/ 188 h 221"/>
                  <a:gd name="T6" fmla="*/ 105 w 105"/>
                  <a:gd name="T7" fmla="*/ 0 h 221"/>
                  <a:gd name="T8" fmla="*/ 92 w 105"/>
                  <a:gd name="T9" fmla="*/ 19 h 221"/>
                  <a:gd name="T10" fmla="*/ 18 w 105"/>
                  <a:gd name="T11" fmla="*/ 24 h 221"/>
                  <a:gd name="T12" fmla="*/ 0 w 105"/>
                  <a:gd name="T13" fmla="*/ 3 h 221"/>
                  <a:gd name="T14" fmla="*/ 0 w 105"/>
                  <a:gd name="T15" fmla="*/ 191 h 221"/>
                  <a:gd name="T16" fmla="*/ 18 w 105"/>
                  <a:gd name="T17" fmla="*/ 21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221">
                    <a:moveTo>
                      <a:pt x="18" y="211"/>
                    </a:moveTo>
                    <a:cubicBezTo>
                      <a:pt x="40" y="221"/>
                      <a:pt x="73" y="218"/>
                      <a:pt x="92" y="206"/>
                    </a:cubicBezTo>
                    <a:cubicBezTo>
                      <a:pt x="100" y="201"/>
                      <a:pt x="104" y="194"/>
                      <a:pt x="105" y="188"/>
                    </a:cubicBezTo>
                    <a:lnTo>
                      <a:pt x="105" y="0"/>
                    </a:lnTo>
                    <a:cubicBezTo>
                      <a:pt x="105" y="7"/>
                      <a:pt x="101" y="13"/>
                      <a:pt x="92" y="19"/>
                    </a:cubicBezTo>
                    <a:cubicBezTo>
                      <a:pt x="73" y="32"/>
                      <a:pt x="40" y="34"/>
                      <a:pt x="18" y="24"/>
                    </a:cubicBezTo>
                    <a:cubicBezTo>
                      <a:pt x="6" y="19"/>
                      <a:pt x="0" y="11"/>
                      <a:pt x="0" y="3"/>
                    </a:cubicBezTo>
                    <a:lnTo>
                      <a:pt x="0" y="191"/>
                    </a:lnTo>
                    <a:cubicBezTo>
                      <a:pt x="0" y="199"/>
                      <a:pt x="6" y="206"/>
                      <a:pt x="18" y="211"/>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8" name="Freeform 321">
                <a:extLst>
                  <a:ext uri="{FF2B5EF4-FFF2-40B4-BE49-F238E27FC236}">
                    <a16:creationId xmlns:a16="http://schemas.microsoft.com/office/drawing/2014/main" id="{0549C60C-DF9D-1BD9-2F90-84CD6DCFF9FE}"/>
                  </a:ext>
                </a:extLst>
              </p:cNvPr>
              <p:cNvSpPr>
                <a:spLocks/>
              </p:cNvSpPr>
              <p:nvPr/>
            </p:nvSpPr>
            <p:spPr bwMode="auto">
              <a:xfrm>
                <a:off x="1731963" y="3890963"/>
                <a:ext cx="61913" cy="28575"/>
              </a:xfrm>
              <a:custGeom>
                <a:avLst/>
                <a:gdLst>
                  <a:gd name="T0" fmla="*/ 18 w 105"/>
                  <a:gd name="T1" fmla="*/ 38 h 47"/>
                  <a:gd name="T2" fmla="*/ 93 w 105"/>
                  <a:gd name="T3" fmla="*/ 32 h 47"/>
                  <a:gd name="T4" fmla="*/ 105 w 105"/>
                  <a:gd name="T5" fmla="*/ 15 h 47"/>
                  <a:gd name="T6" fmla="*/ 105 w 105"/>
                  <a:gd name="T7" fmla="*/ 0 h 47"/>
                  <a:gd name="T8" fmla="*/ 92 w 105"/>
                  <a:gd name="T9" fmla="*/ 19 h 47"/>
                  <a:gd name="T10" fmla="*/ 18 w 105"/>
                  <a:gd name="T11" fmla="*/ 25 h 47"/>
                  <a:gd name="T12" fmla="*/ 0 w 105"/>
                  <a:gd name="T13" fmla="*/ 3 h 47"/>
                  <a:gd name="T14" fmla="*/ 0 w 105"/>
                  <a:gd name="T15" fmla="*/ 18 h 47"/>
                  <a:gd name="T16" fmla="*/ 18 w 105"/>
                  <a:gd name="T17" fmla="*/ 38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47">
                    <a:moveTo>
                      <a:pt x="18" y="38"/>
                    </a:moveTo>
                    <a:cubicBezTo>
                      <a:pt x="40" y="47"/>
                      <a:pt x="73" y="45"/>
                      <a:pt x="93" y="32"/>
                    </a:cubicBezTo>
                    <a:cubicBezTo>
                      <a:pt x="101" y="27"/>
                      <a:pt x="105" y="21"/>
                      <a:pt x="105" y="15"/>
                    </a:cubicBezTo>
                    <a:lnTo>
                      <a:pt x="105" y="0"/>
                    </a:lnTo>
                    <a:cubicBezTo>
                      <a:pt x="105" y="7"/>
                      <a:pt x="101" y="14"/>
                      <a:pt x="92" y="19"/>
                    </a:cubicBezTo>
                    <a:cubicBezTo>
                      <a:pt x="73" y="32"/>
                      <a:pt x="40" y="34"/>
                      <a:pt x="18" y="25"/>
                    </a:cubicBezTo>
                    <a:cubicBezTo>
                      <a:pt x="6" y="19"/>
                      <a:pt x="0" y="11"/>
                      <a:pt x="0" y="3"/>
                    </a:cubicBezTo>
                    <a:lnTo>
                      <a:pt x="0" y="18"/>
                    </a:lnTo>
                    <a:cubicBezTo>
                      <a:pt x="0" y="25"/>
                      <a:pt x="6" y="33"/>
                      <a:pt x="18" y="38"/>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39" name="Freeform 322">
                <a:extLst>
                  <a:ext uri="{FF2B5EF4-FFF2-40B4-BE49-F238E27FC236}">
                    <a16:creationId xmlns:a16="http://schemas.microsoft.com/office/drawing/2014/main" id="{F78BE7B1-E4B0-5244-4D12-A2A7F344226E}"/>
                  </a:ext>
                </a:extLst>
              </p:cNvPr>
              <p:cNvSpPr>
                <a:spLocks/>
              </p:cNvSpPr>
              <p:nvPr/>
            </p:nvSpPr>
            <p:spPr bwMode="auto">
              <a:xfrm>
                <a:off x="657225" y="3286125"/>
                <a:ext cx="777875" cy="492125"/>
              </a:xfrm>
              <a:custGeom>
                <a:avLst/>
                <a:gdLst>
                  <a:gd name="T0" fmla="*/ 1329 w 1329"/>
                  <a:gd name="T1" fmla="*/ 821 h 821"/>
                  <a:gd name="T2" fmla="*/ 0 w 1329"/>
                  <a:gd name="T3" fmla="*/ 53 h 821"/>
                  <a:gd name="T4" fmla="*/ 0 w 1329"/>
                  <a:gd name="T5" fmla="*/ 0 h 821"/>
                  <a:gd name="T6" fmla="*/ 1329 w 1329"/>
                  <a:gd name="T7" fmla="*/ 768 h 821"/>
                  <a:gd name="T8" fmla="*/ 1329 w 1329"/>
                  <a:gd name="T9" fmla="*/ 821 h 821"/>
                </a:gdLst>
                <a:ahLst/>
                <a:cxnLst>
                  <a:cxn ang="0">
                    <a:pos x="T0" y="T1"/>
                  </a:cxn>
                  <a:cxn ang="0">
                    <a:pos x="T2" y="T3"/>
                  </a:cxn>
                  <a:cxn ang="0">
                    <a:pos x="T4" y="T5"/>
                  </a:cxn>
                  <a:cxn ang="0">
                    <a:pos x="T6" y="T7"/>
                  </a:cxn>
                  <a:cxn ang="0">
                    <a:pos x="T8" y="T9"/>
                  </a:cxn>
                </a:cxnLst>
                <a:rect l="0" t="0" r="r" b="b"/>
                <a:pathLst>
                  <a:path w="1329" h="821">
                    <a:moveTo>
                      <a:pt x="1329" y="821"/>
                    </a:moveTo>
                    <a:lnTo>
                      <a:pt x="0" y="53"/>
                    </a:lnTo>
                    <a:lnTo>
                      <a:pt x="0" y="0"/>
                    </a:lnTo>
                    <a:lnTo>
                      <a:pt x="1329" y="768"/>
                    </a:lnTo>
                    <a:lnTo>
                      <a:pt x="1329" y="821"/>
                    </a:lnTo>
                    <a:close/>
                  </a:path>
                </a:pathLst>
              </a:custGeom>
              <a:solidFill>
                <a:srgbClr val="9BBED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0" name="Freeform 323">
                <a:extLst>
                  <a:ext uri="{FF2B5EF4-FFF2-40B4-BE49-F238E27FC236}">
                    <a16:creationId xmlns:a16="http://schemas.microsoft.com/office/drawing/2014/main" id="{19B38B45-D8DC-DE98-9946-1DF432E8851C}"/>
                  </a:ext>
                </a:extLst>
              </p:cNvPr>
              <p:cNvSpPr>
                <a:spLocks/>
              </p:cNvSpPr>
              <p:nvPr/>
            </p:nvSpPr>
            <p:spPr bwMode="auto">
              <a:xfrm>
                <a:off x="1204913" y="2963863"/>
                <a:ext cx="777875" cy="492125"/>
              </a:xfrm>
              <a:custGeom>
                <a:avLst/>
                <a:gdLst>
                  <a:gd name="T0" fmla="*/ 1329 w 1329"/>
                  <a:gd name="T1" fmla="*/ 820 h 820"/>
                  <a:gd name="T2" fmla="*/ 0 w 1329"/>
                  <a:gd name="T3" fmla="*/ 52 h 820"/>
                  <a:gd name="T4" fmla="*/ 0 w 1329"/>
                  <a:gd name="T5" fmla="*/ 0 h 820"/>
                  <a:gd name="T6" fmla="*/ 1329 w 1329"/>
                  <a:gd name="T7" fmla="*/ 767 h 820"/>
                  <a:gd name="T8" fmla="*/ 1329 w 1329"/>
                  <a:gd name="T9" fmla="*/ 820 h 820"/>
                </a:gdLst>
                <a:ahLst/>
                <a:cxnLst>
                  <a:cxn ang="0">
                    <a:pos x="T0" y="T1"/>
                  </a:cxn>
                  <a:cxn ang="0">
                    <a:pos x="T2" y="T3"/>
                  </a:cxn>
                  <a:cxn ang="0">
                    <a:pos x="T4" y="T5"/>
                  </a:cxn>
                  <a:cxn ang="0">
                    <a:pos x="T6" y="T7"/>
                  </a:cxn>
                  <a:cxn ang="0">
                    <a:pos x="T8" y="T9"/>
                  </a:cxn>
                </a:cxnLst>
                <a:rect l="0" t="0" r="r" b="b"/>
                <a:pathLst>
                  <a:path w="1329" h="820">
                    <a:moveTo>
                      <a:pt x="1329" y="820"/>
                    </a:moveTo>
                    <a:lnTo>
                      <a:pt x="0" y="52"/>
                    </a:lnTo>
                    <a:lnTo>
                      <a:pt x="0" y="0"/>
                    </a:lnTo>
                    <a:lnTo>
                      <a:pt x="1329" y="767"/>
                    </a:lnTo>
                    <a:lnTo>
                      <a:pt x="1329" y="820"/>
                    </a:lnTo>
                    <a:close/>
                  </a:path>
                </a:pathLst>
              </a:custGeom>
              <a:solidFill>
                <a:srgbClr val="6686A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1" name="Freeform 324">
                <a:extLst>
                  <a:ext uri="{FF2B5EF4-FFF2-40B4-BE49-F238E27FC236}">
                    <a16:creationId xmlns:a16="http://schemas.microsoft.com/office/drawing/2014/main" id="{EDCA3616-666A-21DD-3430-7DAFC4C44623}"/>
                  </a:ext>
                </a:extLst>
              </p:cNvPr>
              <p:cNvSpPr>
                <a:spLocks/>
              </p:cNvSpPr>
              <p:nvPr/>
            </p:nvSpPr>
            <p:spPr bwMode="auto">
              <a:xfrm>
                <a:off x="1435100" y="3424238"/>
                <a:ext cx="547688" cy="354013"/>
              </a:xfrm>
              <a:custGeom>
                <a:avLst/>
                <a:gdLst>
                  <a:gd name="T0" fmla="*/ 935 w 935"/>
                  <a:gd name="T1" fmla="*/ 52 h 590"/>
                  <a:gd name="T2" fmla="*/ 0 w 935"/>
                  <a:gd name="T3" fmla="*/ 590 h 590"/>
                  <a:gd name="T4" fmla="*/ 0 w 935"/>
                  <a:gd name="T5" fmla="*/ 537 h 590"/>
                  <a:gd name="T6" fmla="*/ 935 w 935"/>
                  <a:gd name="T7" fmla="*/ 0 h 590"/>
                  <a:gd name="T8" fmla="*/ 935 w 935"/>
                  <a:gd name="T9" fmla="*/ 52 h 590"/>
                </a:gdLst>
                <a:ahLst/>
                <a:cxnLst>
                  <a:cxn ang="0">
                    <a:pos x="T0" y="T1"/>
                  </a:cxn>
                  <a:cxn ang="0">
                    <a:pos x="T2" y="T3"/>
                  </a:cxn>
                  <a:cxn ang="0">
                    <a:pos x="T4" y="T5"/>
                  </a:cxn>
                  <a:cxn ang="0">
                    <a:pos x="T6" y="T7"/>
                  </a:cxn>
                  <a:cxn ang="0">
                    <a:pos x="T8" y="T9"/>
                  </a:cxn>
                </a:cxnLst>
                <a:rect l="0" t="0" r="r" b="b"/>
                <a:pathLst>
                  <a:path w="935" h="590">
                    <a:moveTo>
                      <a:pt x="935" y="52"/>
                    </a:moveTo>
                    <a:lnTo>
                      <a:pt x="0" y="590"/>
                    </a:lnTo>
                    <a:lnTo>
                      <a:pt x="0" y="537"/>
                    </a:lnTo>
                    <a:lnTo>
                      <a:pt x="935" y="0"/>
                    </a:lnTo>
                    <a:lnTo>
                      <a:pt x="935" y="52"/>
                    </a:lnTo>
                    <a:close/>
                  </a:path>
                </a:pathLst>
              </a:custGeom>
              <a:solidFill>
                <a:srgbClr val="6686A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2" name="Freeform 325">
                <a:extLst>
                  <a:ext uri="{FF2B5EF4-FFF2-40B4-BE49-F238E27FC236}">
                    <a16:creationId xmlns:a16="http://schemas.microsoft.com/office/drawing/2014/main" id="{6F254744-D4E9-0E11-B6A5-A35FB7A57D40}"/>
                  </a:ext>
                </a:extLst>
              </p:cNvPr>
              <p:cNvSpPr>
                <a:spLocks/>
              </p:cNvSpPr>
              <p:nvPr/>
            </p:nvSpPr>
            <p:spPr bwMode="auto">
              <a:xfrm>
                <a:off x="657225" y="2963863"/>
                <a:ext cx="1325563" cy="782638"/>
              </a:xfrm>
              <a:custGeom>
                <a:avLst/>
                <a:gdLst>
                  <a:gd name="T0" fmla="*/ 1329 w 2264"/>
                  <a:gd name="T1" fmla="*/ 1305 h 1305"/>
                  <a:gd name="T2" fmla="*/ 0 w 2264"/>
                  <a:gd name="T3" fmla="*/ 537 h 1305"/>
                  <a:gd name="T4" fmla="*/ 935 w 2264"/>
                  <a:gd name="T5" fmla="*/ 0 h 1305"/>
                  <a:gd name="T6" fmla="*/ 2264 w 2264"/>
                  <a:gd name="T7" fmla="*/ 767 h 1305"/>
                  <a:gd name="T8" fmla="*/ 1329 w 2264"/>
                  <a:gd name="T9" fmla="*/ 1305 h 1305"/>
                </a:gdLst>
                <a:ahLst/>
                <a:cxnLst>
                  <a:cxn ang="0">
                    <a:pos x="T0" y="T1"/>
                  </a:cxn>
                  <a:cxn ang="0">
                    <a:pos x="T2" y="T3"/>
                  </a:cxn>
                  <a:cxn ang="0">
                    <a:pos x="T4" y="T5"/>
                  </a:cxn>
                  <a:cxn ang="0">
                    <a:pos x="T6" y="T7"/>
                  </a:cxn>
                  <a:cxn ang="0">
                    <a:pos x="T8" y="T9"/>
                  </a:cxn>
                </a:cxnLst>
                <a:rect l="0" t="0" r="r" b="b"/>
                <a:pathLst>
                  <a:path w="2264" h="1305">
                    <a:moveTo>
                      <a:pt x="1329" y="1305"/>
                    </a:moveTo>
                    <a:lnTo>
                      <a:pt x="0" y="537"/>
                    </a:lnTo>
                    <a:lnTo>
                      <a:pt x="935" y="0"/>
                    </a:lnTo>
                    <a:lnTo>
                      <a:pt x="2264" y="767"/>
                    </a:lnTo>
                    <a:lnTo>
                      <a:pt x="1329" y="1305"/>
                    </a:lnTo>
                    <a:close/>
                  </a:path>
                </a:pathLst>
              </a:custGeom>
              <a:solidFill>
                <a:srgbClr val="ABDBFF">
                  <a:alpha val="80000"/>
                </a:srgbClr>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3" name="Freeform 326">
                <a:extLst>
                  <a:ext uri="{FF2B5EF4-FFF2-40B4-BE49-F238E27FC236}">
                    <a16:creationId xmlns:a16="http://schemas.microsoft.com/office/drawing/2014/main" id="{9499976E-2C70-92F3-4299-EF1287F8294A}"/>
                  </a:ext>
                </a:extLst>
              </p:cNvPr>
              <p:cNvSpPr>
                <a:spLocks/>
              </p:cNvSpPr>
              <p:nvPr/>
            </p:nvSpPr>
            <p:spPr bwMode="auto">
              <a:xfrm>
                <a:off x="1006475" y="3235325"/>
                <a:ext cx="458788" cy="273050"/>
              </a:xfrm>
              <a:custGeom>
                <a:avLst/>
                <a:gdLst>
                  <a:gd name="T0" fmla="*/ 777 w 784"/>
                  <a:gd name="T1" fmla="*/ 273 h 454"/>
                  <a:gd name="T2" fmla="*/ 311 w 784"/>
                  <a:gd name="T3" fmla="*/ 4 h 454"/>
                  <a:gd name="T4" fmla="*/ 289 w 784"/>
                  <a:gd name="T5" fmla="*/ 4 h 454"/>
                  <a:gd name="T6" fmla="*/ 10 w 784"/>
                  <a:gd name="T7" fmla="*/ 165 h 454"/>
                  <a:gd name="T8" fmla="*/ 0 w 784"/>
                  <a:gd name="T9" fmla="*/ 165 h 454"/>
                  <a:gd name="T10" fmla="*/ 0 w 784"/>
                  <a:gd name="T11" fmla="*/ 175 h 454"/>
                  <a:gd name="T12" fmla="*/ 4 w 784"/>
                  <a:gd name="T13" fmla="*/ 181 h 454"/>
                  <a:gd name="T14" fmla="*/ 472 w 784"/>
                  <a:gd name="T15" fmla="*/ 451 h 454"/>
                  <a:gd name="T16" fmla="*/ 494 w 784"/>
                  <a:gd name="T17" fmla="*/ 451 h 454"/>
                  <a:gd name="T18" fmla="*/ 779 w 784"/>
                  <a:gd name="T19" fmla="*/ 286 h 454"/>
                  <a:gd name="T20" fmla="*/ 784 w 784"/>
                  <a:gd name="T21" fmla="*/ 280 h 454"/>
                  <a:gd name="T22" fmla="*/ 784 w 784"/>
                  <a:gd name="T23" fmla="*/ 271 h 454"/>
                  <a:gd name="T24" fmla="*/ 777 w 784"/>
                  <a:gd name="T25" fmla="*/ 27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4" h="454">
                    <a:moveTo>
                      <a:pt x="777" y="273"/>
                    </a:moveTo>
                    <a:lnTo>
                      <a:pt x="311" y="4"/>
                    </a:lnTo>
                    <a:cubicBezTo>
                      <a:pt x="305" y="0"/>
                      <a:pt x="295" y="0"/>
                      <a:pt x="289" y="4"/>
                    </a:cubicBezTo>
                    <a:lnTo>
                      <a:pt x="10" y="165"/>
                    </a:lnTo>
                    <a:lnTo>
                      <a:pt x="0" y="165"/>
                    </a:lnTo>
                    <a:lnTo>
                      <a:pt x="0" y="175"/>
                    </a:lnTo>
                    <a:cubicBezTo>
                      <a:pt x="0" y="177"/>
                      <a:pt x="1" y="179"/>
                      <a:pt x="4" y="181"/>
                    </a:cubicBezTo>
                    <a:lnTo>
                      <a:pt x="472" y="451"/>
                    </a:lnTo>
                    <a:cubicBezTo>
                      <a:pt x="478" y="454"/>
                      <a:pt x="488" y="454"/>
                      <a:pt x="494" y="451"/>
                    </a:cubicBezTo>
                    <a:lnTo>
                      <a:pt x="779" y="286"/>
                    </a:lnTo>
                    <a:cubicBezTo>
                      <a:pt x="782" y="285"/>
                      <a:pt x="784" y="282"/>
                      <a:pt x="784" y="280"/>
                    </a:cubicBezTo>
                    <a:lnTo>
                      <a:pt x="784" y="271"/>
                    </a:lnTo>
                    <a:lnTo>
                      <a:pt x="777" y="273"/>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4" name="Freeform 327">
                <a:extLst>
                  <a:ext uri="{FF2B5EF4-FFF2-40B4-BE49-F238E27FC236}">
                    <a16:creationId xmlns:a16="http://schemas.microsoft.com/office/drawing/2014/main" id="{4F2FA232-3D20-3214-854C-CCA606CFEAA2}"/>
                  </a:ext>
                </a:extLst>
              </p:cNvPr>
              <p:cNvSpPr>
                <a:spLocks/>
              </p:cNvSpPr>
              <p:nvPr/>
            </p:nvSpPr>
            <p:spPr bwMode="auto">
              <a:xfrm>
                <a:off x="1185863" y="3017838"/>
                <a:ext cx="288925" cy="377825"/>
              </a:xfrm>
              <a:custGeom>
                <a:avLst/>
                <a:gdLst>
                  <a:gd name="T0" fmla="*/ 483 w 494"/>
                  <a:gd name="T1" fmla="*/ 272 h 630"/>
                  <a:gd name="T2" fmla="*/ 15 w 494"/>
                  <a:gd name="T3" fmla="*/ 2 h 630"/>
                  <a:gd name="T4" fmla="*/ 8 w 494"/>
                  <a:gd name="T5" fmla="*/ 1 h 630"/>
                  <a:gd name="T6" fmla="*/ 0 w 494"/>
                  <a:gd name="T7" fmla="*/ 4 h 630"/>
                  <a:gd name="T8" fmla="*/ 4 w 494"/>
                  <a:gd name="T9" fmla="*/ 10 h 630"/>
                  <a:gd name="T10" fmla="*/ 4 w 494"/>
                  <a:gd name="T11" fmla="*/ 337 h 630"/>
                  <a:gd name="T12" fmla="*/ 15 w 494"/>
                  <a:gd name="T13" fmla="*/ 356 h 630"/>
                  <a:gd name="T14" fmla="*/ 480 w 494"/>
                  <a:gd name="T15" fmla="*/ 625 h 630"/>
                  <a:gd name="T16" fmla="*/ 481 w 494"/>
                  <a:gd name="T17" fmla="*/ 630 h 630"/>
                  <a:gd name="T18" fmla="*/ 490 w 494"/>
                  <a:gd name="T19" fmla="*/ 627 h 630"/>
                  <a:gd name="T20" fmla="*/ 494 w 494"/>
                  <a:gd name="T21" fmla="*/ 620 h 630"/>
                  <a:gd name="T22" fmla="*/ 494 w 494"/>
                  <a:gd name="T23" fmla="*/ 291 h 630"/>
                  <a:gd name="T24" fmla="*/ 483 w 494"/>
                  <a:gd name="T25" fmla="*/ 272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94" h="630">
                    <a:moveTo>
                      <a:pt x="483" y="272"/>
                    </a:moveTo>
                    <a:lnTo>
                      <a:pt x="15" y="2"/>
                    </a:lnTo>
                    <a:cubicBezTo>
                      <a:pt x="12" y="0"/>
                      <a:pt x="10" y="0"/>
                      <a:pt x="8" y="1"/>
                    </a:cubicBezTo>
                    <a:lnTo>
                      <a:pt x="0" y="4"/>
                    </a:lnTo>
                    <a:lnTo>
                      <a:pt x="4" y="10"/>
                    </a:lnTo>
                    <a:lnTo>
                      <a:pt x="4" y="337"/>
                    </a:lnTo>
                    <a:cubicBezTo>
                      <a:pt x="4" y="344"/>
                      <a:pt x="9" y="353"/>
                      <a:pt x="15" y="356"/>
                    </a:cubicBezTo>
                    <a:lnTo>
                      <a:pt x="480" y="625"/>
                    </a:lnTo>
                    <a:lnTo>
                      <a:pt x="481" y="630"/>
                    </a:lnTo>
                    <a:lnTo>
                      <a:pt x="490" y="627"/>
                    </a:lnTo>
                    <a:cubicBezTo>
                      <a:pt x="492" y="627"/>
                      <a:pt x="494" y="624"/>
                      <a:pt x="494" y="620"/>
                    </a:cubicBezTo>
                    <a:lnTo>
                      <a:pt x="494" y="291"/>
                    </a:lnTo>
                    <a:cubicBezTo>
                      <a:pt x="494" y="284"/>
                      <a:pt x="489" y="276"/>
                      <a:pt x="483" y="272"/>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5" name="Freeform 328">
                <a:extLst>
                  <a:ext uri="{FF2B5EF4-FFF2-40B4-BE49-F238E27FC236}">
                    <a16:creationId xmlns:a16="http://schemas.microsoft.com/office/drawing/2014/main" id="{E94A5B40-9BAC-6E64-6B24-953B325D2B3F}"/>
                  </a:ext>
                </a:extLst>
              </p:cNvPr>
              <p:cNvSpPr>
                <a:spLocks/>
              </p:cNvSpPr>
              <p:nvPr/>
            </p:nvSpPr>
            <p:spPr bwMode="auto">
              <a:xfrm>
                <a:off x="1006475" y="3230563"/>
                <a:ext cx="458788" cy="271463"/>
              </a:xfrm>
              <a:custGeom>
                <a:avLst/>
                <a:gdLst>
                  <a:gd name="T0" fmla="*/ 494 w 784"/>
                  <a:gd name="T1" fmla="*/ 451 h 454"/>
                  <a:gd name="T2" fmla="*/ 472 w 784"/>
                  <a:gd name="T3" fmla="*/ 451 h 454"/>
                  <a:gd name="T4" fmla="*/ 4 w 784"/>
                  <a:gd name="T5" fmla="*/ 180 h 454"/>
                  <a:gd name="T6" fmla="*/ 0 w 784"/>
                  <a:gd name="T7" fmla="*/ 174 h 454"/>
                  <a:gd name="T8" fmla="*/ 4 w 784"/>
                  <a:gd name="T9" fmla="*/ 168 h 454"/>
                  <a:gd name="T10" fmla="*/ 289 w 784"/>
                  <a:gd name="T11" fmla="*/ 3 h 454"/>
                  <a:gd name="T12" fmla="*/ 311 w 784"/>
                  <a:gd name="T13" fmla="*/ 3 h 454"/>
                  <a:gd name="T14" fmla="*/ 779 w 784"/>
                  <a:gd name="T15" fmla="*/ 274 h 454"/>
                  <a:gd name="T16" fmla="*/ 783 w 784"/>
                  <a:gd name="T17" fmla="*/ 279 h 454"/>
                  <a:gd name="T18" fmla="*/ 784 w 784"/>
                  <a:gd name="T19" fmla="*/ 280 h 454"/>
                  <a:gd name="T20" fmla="*/ 779 w 784"/>
                  <a:gd name="T21" fmla="*/ 286 h 454"/>
                  <a:gd name="T22" fmla="*/ 494 w 784"/>
                  <a:gd name="T23" fmla="*/ 451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84" h="454">
                    <a:moveTo>
                      <a:pt x="494" y="451"/>
                    </a:moveTo>
                    <a:cubicBezTo>
                      <a:pt x="488" y="454"/>
                      <a:pt x="478" y="454"/>
                      <a:pt x="472" y="451"/>
                    </a:cubicBezTo>
                    <a:lnTo>
                      <a:pt x="4" y="180"/>
                    </a:lnTo>
                    <a:cubicBezTo>
                      <a:pt x="1" y="179"/>
                      <a:pt x="0" y="176"/>
                      <a:pt x="0" y="174"/>
                    </a:cubicBezTo>
                    <a:cubicBezTo>
                      <a:pt x="0" y="172"/>
                      <a:pt x="1" y="170"/>
                      <a:pt x="4" y="168"/>
                    </a:cubicBezTo>
                    <a:lnTo>
                      <a:pt x="289" y="3"/>
                    </a:lnTo>
                    <a:cubicBezTo>
                      <a:pt x="295" y="0"/>
                      <a:pt x="305" y="0"/>
                      <a:pt x="311" y="3"/>
                    </a:cubicBezTo>
                    <a:lnTo>
                      <a:pt x="779" y="274"/>
                    </a:lnTo>
                    <a:cubicBezTo>
                      <a:pt x="782" y="275"/>
                      <a:pt x="783" y="277"/>
                      <a:pt x="783" y="279"/>
                    </a:cubicBezTo>
                    <a:cubicBezTo>
                      <a:pt x="783" y="279"/>
                      <a:pt x="784" y="279"/>
                      <a:pt x="784" y="280"/>
                    </a:cubicBezTo>
                    <a:cubicBezTo>
                      <a:pt x="784" y="282"/>
                      <a:pt x="782" y="284"/>
                      <a:pt x="779" y="286"/>
                    </a:cubicBezTo>
                    <a:lnTo>
                      <a:pt x="494" y="451"/>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6" name="Freeform 329">
                <a:extLst>
                  <a:ext uri="{FF2B5EF4-FFF2-40B4-BE49-F238E27FC236}">
                    <a16:creationId xmlns:a16="http://schemas.microsoft.com/office/drawing/2014/main" id="{0FFE3829-18F2-14E0-2032-3E920996848E}"/>
                  </a:ext>
                </a:extLst>
              </p:cNvPr>
              <p:cNvSpPr>
                <a:spLocks/>
              </p:cNvSpPr>
              <p:nvPr/>
            </p:nvSpPr>
            <p:spPr bwMode="auto">
              <a:xfrm>
                <a:off x="1120775" y="3360738"/>
                <a:ext cx="122238" cy="73025"/>
              </a:xfrm>
              <a:custGeom>
                <a:avLst/>
                <a:gdLst>
                  <a:gd name="T0" fmla="*/ 134 w 209"/>
                  <a:gd name="T1" fmla="*/ 119 h 121"/>
                  <a:gd name="T2" fmla="*/ 121 w 209"/>
                  <a:gd name="T3" fmla="*/ 119 h 121"/>
                  <a:gd name="T4" fmla="*/ 4 w 209"/>
                  <a:gd name="T5" fmla="*/ 51 h 121"/>
                  <a:gd name="T6" fmla="*/ 4 w 209"/>
                  <a:gd name="T7" fmla="*/ 43 h 121"/>
                  <a:gd name="T8" fmla="*/ 74 w 209"/>
                  <a:gd name="T9" fmla="*/ 3 h 121"/>
                  <a:gd name="T10" fmla="*/ 88 w 209"/>
                  <a:gd name="T11" fmla="*/ 3 h 121"/>
                  <a:gd name="T12" fmla="*/ 205 w 209"/>
                  <a:gd name="T13" fmla="*/ 70 h 121"/>
                  <a:gd name="T14" fmla="*/ 205 w 209"/>
                  <a:gd name="T15" fmla="*/ 78 h 121"/>
                  <a:gd name="T16" fmla="*/ 134 w 209"/>
                  <a:gd name="T17" fmla="*/ 119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9" h="121">
                    <a:moveTo>
                      <a:pt x="134" y="119"/>
                    </a:moveTo>
                    <a:cubicBezTo>
                      <a:pt x="131" y="121"/>
                      <a:pt x="125" y="121"/>
                      <a:pt x="121" y="119"/>
                    </a:cubicBezTo>
                    <a:lnTo>
                      <a:pt x="4" y="51"/>
                    </a:lnTo>
                    <a:cubicBezTo>
                      <a:pt x="0" y="49"/>
                      <a:pt x="0" y="46"/>
                      <a:pt x="4" y="43"/>
                    </a:cubicBezTo>
                    <a:lnTo>
                      <a:pt x="74" y="3"/>
                    </a:lnTo>
                    <a:cubicBezTo>
                      <a:pt x="78" y="0"/>
                      <a:pt x="84" y="0"/>
                      <a:pt x="88" y="3"/>
                    </a:cubicBezTo>
                    <a:lnTo>
                      <a:pt x="205" y="70"/>
                    </a:lnTo>
                    <a:cubicBezTo>
                      <a:pt x="209" y="72"/>
                      <a:pt x="209" y="76"/>
                      <a:pt x="205" y="78"/>
                    </a:cubicBezTo>
                    <a:lnTo>
                      <a:pt x="134" y="1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7" name="Freeform 330">
                <a:extLst>
                  <a:ext uri="{FF2B5EF4-FFF2-40B4-BE49-F238E27FC236}">
                    <a16:creationId xmlns:a16="http://schemas.microsoft.com/office/drawing/2014/main" id="{4E41DBD8-8F3C-E26B-3261-E80DAD074DE4}"/>
                  </a:ext>
                </a:extLst>
              </p:cNvPr>
              <p:cNvSpPr>
                <a:spLocks/>
              </p:cNvSpPr>
              <p:nvPr/>
            </p:nvSpPr>
            <p:spPr bwMode="auto">
              <a:xfrm>
                <a:off x="1120775" y="3362325"/>
                <a:ext cx="122238" cy="73025"/>
              </a:xfrm>
              <a:custGeom>
                <a:avLst/>
                <a:gdLst>
                  <a:gd name="T0" fmla="*/ 134 w 209"/>
                  <a:gd name="T1" fmla="*/ 118 h 121"/>
                  <a:gd name="T2" fmla="*/ 121 w 209"/>
                  <a:gd name="T3" fmla="*/ 118 h 121"/>
                  <a:gd name="T4" fmla="*/ 4 w 209"/>
                  <a:gd name="T5" fmla="*/ 51 h 121"/>
                  <a:gd name="T6" fmla="*/ 4 w 209"/>
                  <a:gd name="T7" fmla="*/ 43 h 121"/>
                  <a:gd name="T8" fmla="*/ 74 w 209"/>
                  <a:gd name="T9" fmla="*/ 2 h 121"/>
                  <a:gd name="T10" fmla="*/ 88 w 209"/>
                  <a:gd name="T11" fmla="*/ 2 h 121"/>
                  <a:gd name="T12" fmla="*/ 205 w 209"/>
                  <a:gd name="T13" fmla="*/ 70 h 121"/>
                  <a:gd name="T14" fmla="*/ 205 w 209"/>
                  <a:gd name="T15" fmla="*/ 78 h 121"/>
                  <a:gd name="T16" fmla="*/ 134 w 209"/>
                  <a:gd name="T17" fmla="*/ 118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9" h="121">
                    <a:moveTo>
                      <a:pt x="134" y="118"/>
                    </a:moveTo>
                    <a:cubicBezTo>
                      <a:pt x="131" y="121"/>
                      <a:pt x="125" y="121"/>
                      <a:pt x="121" y="118"/>
                    </a:cubicBezTo>
                    <a:lnTo>
                      <a:pt x="4" y="51"/>
                    </a:lnTo>
                    <a:cubicBezTo>
                      <a:pt x="0" y="49"/>
                      <a:pt x="0" y="45"/>
                      <a:pt x="4" y="43"/>
                    </a:cubicBezTo>
                    <a:lnTo>
                      <a:pt x="74" y="2"/>
                    </a:lnTo>
                    <a:cubicBezTo>
                      <a:pt x="78" y="0"/>
                      <a:pt x="84" y="0"/>
                      <a:pt x="88" y="2"/>
                    </a:cubicBezTo>
                    <a:lnTo>
                      <a:pt x="205" y="70"/>
                    </a:lnTo>
                    <a:cubicBezTo>
                      <a:pt x="209" y="72"/>
                      <a:pt x="209" y="75"/>
                      <a:pt x="205" y="78"/>
                    </a:cubicBezTo>
                    <a:lnTo>
                      <a:pt x="134" y="118"/>
                    </a:ln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8" name="Freeform 331">
                <a:extLst>
                  <a:ext uri="{FF2B5EF4-FFF2-40B4-BE49-F238E27FC236}">
                    <a16:creationId xmlns:a16="http://schemas.microsoft.com/office/drawing/2014/main" id="{62B1AEFC-4652-BA03-3DDD-983EA84A2925}"/>
                  </a:ext>
                </a:extLst>
              </p:cNvPr>
              <p:cNvSpPr>
                <a:spLocks/>
              </p:cNvSpPr>
              <p:nvPr/>
            </p:nvSpPr>
            <p:spPr bwMode="auto">
              <a:xfrm>
                <a:off x="1182688" y="3019425"/>
                <a:ext cx="287338" cy="376238"/>
              </a:xfrm>
              <a:custGeom>
                <a:avLst/>
                <a:gdLst>
                  <a:gd name="T0" fmla="*/ 489 w 489"/>
                  <a:gd name="T1" fmla="*/ 620 h 628"/>
                  <a:gd name="T2" fmla="*/ 485 w 489"/>
                  <a:gd name="T3" fmla="*/ 627 h 628"/>
                  <a:gd name="T4" fmla="*/ 478 w 489"/>
                  <a:gd name="T5" fmla="*/ 626 h 628"/>
                  <a:gd name="T6" fmla="*/ 10 w 489"/>
                  <a:gd name="T7" fmla="*/ 356 h 628"/>
                  <a:gd name="T8" fmla="*/ 0 w 489"/>
                  <a:gd name="T9" fmla="*/ 337 h 628"/>
                  <a:gd name="T10" fmla="*/ 0 w 489"/>
                  <a:gd name="T11" fmla="*/ 8 h 628"/>
                  <a:gd name="T12" fmla="*/ 4 w 489"/>
                  <a:gd name="T13" fmla="*/ 1 h 628"/>
                  <a:gd name="T14" fmla="*/ 10 w 489"/>
                  <a:gd name="T15" fmla="*/ 2 h 628"/>
                  <a:gd name="T16" fmla="*/ 478 w 489"/>
                  <a:gd name="T17" fmla="*/ 272 h 628"/>
                  <a:gd name="T18" fmla="*/ 489 w 489"/>
                  <a:gd name="T19" fmla="*/ 291 h 628"/>
                  <a:gd name="T20" fmla="*/ 489 w 489"/>
                  <a:gd name="T21" fmla="*/ 620 h 6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9" h="628">
                    <a:moveTo>
                      <a:pt x="489" y="620"/>
                    </a:moveTo>
                    <a:cubicBezTo>
                      <a:pt x="489" y="624"/>
                      <a:pt x="488" y="626"/>
                      <a:pt x="485" y="627"/>
                    </a:cubicBezTo>
                    <a:cubicBezTo>
                      <a:pt x="483" y="628"/>
                      <a:pt x="481" y="628"/>
                      <a:pt x="478" y="626"/>
                    </a:cubicBezTo>
                    <a:lnTo>
                      <a:pt x="10" y="356"/>
                    </a:lnTo>
                    <a:cubicBezTo>
                      <a:pt x="4" y="352"/>
                      <a:pt x="0" y="344"/>
                      <a:pt x="0" y="337"/>
                    </a:cubicBezTo>
                    <a:lnTo>
                      <a:pt x="0" y="8"/>
                    </a:lnTo>
                    <a:cubicBezTo>
                      <a:pt x="0" y="4"/>
                      <a:pt x="1" y="1"/>
                      <a:pt x="4" y="1"/>
                    </a:cubicBezTo>
                    <a:cubicBezTo>
                      <a:pt x="5" y="0"/>
                      <a:pt x="8" y="0"/>
                      <a:pt x="10" y="2"/>
                    </a:cubicBezTo>
                    <a:lnTo>
                      <a:pt x="478" y="272"/>
                    </a:lnTo>
                    <a:cubicBezTo>
                      <a:pt x="484" y="275"/>
                      <a:pt x="489" y="284"/>
                      <a:pt x="489" y="291"/>
                    </a:cubicBezTo>
                    <a:lnTo>
                      <a:pt x="489" y="620"/>
                    </a:lnTo>
                    <a:close/>
                  </a:path>
                </a:pathLst>
              </a:custGeom>
              <a:solidFill>
                <a:srgbClr val="EBEBE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49" name="Freeform 332">
                <a:extLst>
                  <a:ext uri="{FF2B5EF4-FFF2-40B4-BE49-F238E27FC236}">
                    <a16:creationId xmlns:a16="http://schemas.microsoft.com/office/drawing/2014/main" id="{261C4C79-2D7A-56C0-EB19-CD1DB7EC83CE}"/>
                  </a:ext>
                </a:extLst>
              </p:cNvPr>
              <p:cNvSpPr>
                <a:spLocks/>
              </p:cNvSpPr>
              <p:nvPr/>
            </p:nvSpPr>
            <p:spPr bwMode="auto">
              <a:xfrm>
                <a:off x="1190625" y="3030538"/>
                <a:ext cx="271463" cy="354013"/>
              </a:xfrm>
              <a:custGeom>
                <a:avLst/>
                <a:gdLst>
                  <a:gd name="T0" fmla="*/ 464 w 464"/>
                  <a:gd name="T1" fmla="*/ 589 h 590"/>
                  <a:gd name="T2" fmla="*/ 464 w 464"/>
                  <a:gd name="T3" fmla="*/ 590 h 590"/>
                  <a:gd name="T4" fmla="*/ 1 w 464"/>
                  <a:gd name="T5" fmla="*/ 323 h 590"/>
                  <a:gd name="T6" fmla="*/ 0 w 464"/>
                  <a:gd name="T7" fmla="*/ 321 h 590"/>
                  <a:gd name="T8" fmla="*/ 0 w 464"/>
                  <a:gd name="T9" fmla="*/ 1 h 590"/>
                  <a:gd name="T10" fmla="*/ 1 w 464"/>
                  <a:gd name="T11" fmla="*/ 0 h 590"/>
                  <a:gd name="T12" fmla="*/ 464 w 464"/>
                  <a:gd name="T13" fmla="*/ 267 h 590"/>
                  <a:gd name="T14" fmla="*/ 464 w 464"/>
                  <a:gd name="T15" fmla="*/ 269 h 590"/>
                  <a:gd name="T16" fmla="*/ 464 w 464"/>
                  <a:gd name="T17" fmla="*/ 58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4" h="590">
                    <a:moveTo>
                      <a:pt x="464" y="589"/>
                    </a:moveTo>
                    <a:cubicBezTo>
                      <a:pt x="464" y="590"/>
                      <a:pt x="464" y="590"/>
                      <a:pt x="464" y="590"/>
                    </a:cubicBezTo>
                    <a:lnTo>
                      <a:pt x="1" y="323"/>
                    </a:lnTo>
                    <a:cubicBezTo>
                      <a:pt x="1" y="322"/>
                      <a:pt x="0" y="322"/>
                      <a:pt x="0" y="321"/>
                    </a:cubicBezTo>
                    <a:lnTo>
                      <a:pt x="0" y="1"/>
                    </a:lnTo>
                    <a:cubicBezTo>
                      <a:pt x="0" y="0"/>
                      <a:pt x="1" y="0"/>
                      <a:pt x="1" y="0"/>
                    </a:cubicBezTo>
                    <a:lnTo>
                      <a:pt x="464" y="267"/>
                    </a:lnTo>
                    <a:cubicBezTo>
                      <a:pt x="464" y="268"/>
                      <a:pt x="464" y="268"/>
                      <a:pt x="464" y="269"/>
                    </a:cubicBezTo>
                    <a:lnTo>
                      <a:pt x="464" y="589"/>
                    </a:lnTo>
                    <a:close/>
                  </a:path>
                </a:pathLst>
              </a:custGeom>
              <a:solidFill>
                <a:srgbClr val="5F8CB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0" name="Freeform 333">
                <a:extLst>
                  <a:ext uri="{FF2B5EF4-FFF2-40B4-BE49-F238E27FC236}">
                    <a16:creationId xmlns:a16="http://schemas.microsoft.com/office/drawing/2014/main" id="{58884E21-E627-B571-1F54-B90432A9A6AB}"/>
                  </a:ext>
                </a:extLst>
              </p:cNvPr>
              <p:cNvSpPr>
                <a:spLocks/>
              </p:cNvSpPr>
              <p:nvPr/>
            </p:nvSpPr>
            <p:spPr bwMode="auto">
              <a:xfrm>
                <a:off x="1100138" y="3254375"/>
                <a:ext cx="323850" cy="192088"/>
              </a:xfrm>
              <a:custGeom>
                <a:avLst/>
                <a:gdLst>
                  <a:gd name="T0" fmla="*/ 406 w 553"/>
                  <a:gd name="T1" fmla="*/ 319 h 319"/>
                  <a:gd name="T2" fmla="*/ 405 w 553"/>
                  <a:gd name="T3" fmla="*/ 319 h 319"/>
                  <a:gd name="T4" fmla="*/ 1 w 553"/>
                  <a:gd name="T5" fmla="*/ 85 h 319"/>
                  <a:gd name="T6" fmla="*/ 1 w 553"/>
                  <a:gd name="T7" fmla="*/ 85 h 319"/>
                  <a:gd name="T8" fmla="*/ 147 w 553"/>
                  <a:gd name="T9" fmla="*/ 0 h 319"/>
                  <a:gd name="T10" fmla="*/ 148 w 553"/>
                  <a:gd name="T11" fmla="*/ 0 h 319"/>
                  <a:gd name="T12" fmla="*/ 552 w 553"/>
                  <a:gd name="T13" fmla="*/ 233 h 319"/>
                  <a:gd name="T14" fmla="*/ 552 w 553"/>
                  <a:gd name="T15" fmla="*/ 234 h 319"/>
                  <a:gd name="T16" fmla="*/ 406 w 553"/>
                  <a:gd name="T17" fmla="*/ 319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3" h="319">
                    <a:moveTo>
                      <a:pt x="406" y="319"/>
                    </a:moveTo>
                    <a:cubicBezTo>
                      <a:pt x="406" y="319"/>
                      <a:pt x="405" y="319"/>
                      <a:pt x="405" y="319"/>
                    </a:cubicBezTo>
                    <a:lnTo>
                      <a:pt x="1" y="85"/>
                    </a:lnTo>
                    <a:cubicBezTo>
                      <a:pt x="0" y="85"/>
                      <a:pt x="0" y="85"/>
                      <a:pt x="1" y="85"/>
                    </a:cubicBezTo>
                    <a:lnTo>
                      <a:pt x="147" y="0"/>
                    </a:lnTo>
                    <a:cubicBezTo>
                      <a:pt x="147" y="0"/>
                      <a:pt x="148" y="0"/>
                      <a:pt x="148" y="0"/>
                    </a:cubicBezTo>
                    <a:lnTo>
                      <a:pt x="552" y="233"/>
                    </a:lnTo>
                    <a:cubicBezTo>
                      <a:pt x="553" y="234"/>
                      <a:pt x="553" y="234"/>
                      <a:pt x="552" y="234"/>
                    </a:cubicBezTo>
                    <a:lnTo>
                      <a:pt x="406" y="319"/>
                    </a:lnTo>
                    <a:close/>
                  </a:path>
                </a:pathLst>
              </a:custGeom>
              <a:solidFill>
                <a:srgbClr val="CDCDC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1" name="Freeform 334">
                <a:extLst>
                  <a:ext uri="{FF2B5EF4-FFF2-40B4-BE49-F238E27FC236}">
                    <a16:creationId xmlns:a16="http://schemas.microsoft.com/office/drawing/2014/main" id="{7AB0719C-C516-17EC-C218-21A0D0E0140B}"/>
                  </a:ext>
                </a:extLst>
              </p:cNvPr>
              <p:cNvSpPr>
                <a:spLocks/>
              </p:cNvSpPr>
              <p:nvPr/>
            </p:nvSpPr>
            <p:spPr bwMode="auto">
              <a:xfrm>
                <a:off x="1435100" y="3394075"/>
                <a:ext cx="14288" cy="7938"/>
              </a:xfrm>
              <a:custGeom>
                <a:avLst/>
                <a:gdLst>
                  <a:gd name="T0" fmla="*/ 19 w 23"/>
                  <a:gd name="T1" fmla="*/ 11 h 13"/>
                  <a:gd name="T2" fmla="*/ 4 w 23"/>
                  <a:gd name="T3" fmla="*/ 11 h 13"/>
                  <a:gd name="T4" fmla="*/ 4 w 23"/>
                  <a:gd name="T5" fmla="*/ 3 h 13"/>
                  <a:gd name="T6" fmla="*/ 19 w 23"/>
                  <a:gd name="T7" fmla="*/ 3 h 13"/>
                  <a:gd name="T8" fmla="*/ 19 w 23"/>
                  <a:gd name="T9" fmla="*/ 11 h 13"/>
                </a:gdLst>
                <a:ahLst/>
                <a:cxnLst>
                  <a:cxn ang="0">
                    <a:pos x="T0" y="T1"/>
                  </a:cxn>
                  <a:cxn ang="0">
                    <a:pos x="T2" y="T3"/>
                  </a:cxn>
                  <a:cxn ang="0">
                    <a:pos x="T4" y="T5"/>
                  </a:cxn>
                  <a:cxn ang="0">
                    <a:pos x="T6" y="T7"/>
                  </a:cxn>
                  <a:cxn ang="0">
                    <a:pos x="T8" y="T9"/>
                  </a:cxn>
                </a:cxnLst>
                <a:rect l="0" t="0" r="r" b="b"/>
                <a:pathLst>
                  <a:path w="23" h="13">
                    <a:moveTo>
                      <a:pt x="19" y="11"/>
                    </a:moveTo>
                    <a:cubicBezTo>
                      <a:pt x="15" y="13"/>
                      <a:pt x="8" y="13"/>
                      <a:pt x="4" y="11"/>
                    </a:cubicBezTo>
                    <a:cubicBezTo>
                      <a:pt x="0" y="9"/>
                      <a:pt x="0" y="5"/>
                      <a:pt x="4" y="3"/>
                    </a:cubicBezTo>
                    <a:cubicBezTo>
                      <a:pt x="8" y="0"/>
                      <a:pt x="15" y="0"/>
                      <a:pt x="19" y="3"/>
                    </a:cubicBezTo>
                    <a:cubicBezTo>
                      <a:pt x="23" y="5"/>
                      <a:pt x="23" y="9"/>
                      <a:pt x="19" y="11"/>
                    </a:cubicBez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2" name="Freeform 335">
                <a:extLst>
                  <a:ext uri="{FF2B5EF4-FFF2-40B4-BE49-F238E27FC236}">
                    <a16:creationId xmlns:a16="http://schemas.microsoft.com/office/drawing/2014/main" id="{F19B100A-F04B-E53D-CF38-0EFB7E19BF6D}"/>
                  </a:ext>
                </a:extLst>
              </p:cNvPr>
              <p:cNvSpPr>
                <a:spLocks/>
              </p:cNvSpPr>
              <p:nvPr/>
            </p:nvSpPr>
            <p:spPr bwMode="auto">
              <a:xfrm>
                <a:off x="1435100" y="3394075"/>
                <a:ext cx="14288" cy="7938"/>
              </a:xfrm>
              <a:custGeom>
                <a:avLst/>
                <a:gdLst>
                  <a:gd name="T0" fmla="*/ 19 w 23"/>
                  <a:gd name="T1" fmla="*/ 10 h 13"/>
                  <a:gd name="T2" fmla="*/ 4 w 23"/>
                  <a:gd name="T3" fmla="*/ 10 h 13"/>
                  <a:gd name="T4" fmla="*/ 4 w 23"/>
                  <a:gd name="T5" fmla="*/ 2 h 13"/>
                  <a:gd name="T6" fmla="*/ 19 w 23"/>
                  <a:gd name="T7" fmla="*/ 2 h 13"/>
                  <a:gd name="T8" fmla="*/ 19 w 23"/>
                  <a:gd name="T9" fmla="*/ 10 h 13"/>
                </a:gdLst>
                <a:ahLst/>
                <a:cxnLst>
                  <a:cxn ang="0">
                    <a:pos x="T0" y="T1"/>
                  </a:cxn>
                  <a:cxn ang="0">
                    <a:pos x="T2" y="T3"/>
                  </a:cxn>
                  <a:cxn ang="0">
                    <a:pos x="T4" y="T5"/>
                  </a:cxn>
                  <a:cxn ang="0">
                    <a:pos x="T6" y="T7"/>
                  </a:cxn>
                  <a:cxn ang="0">
                    <a:pos x="T8" y="T9"/>
                  </a:cxn>
                </a:cxnLst>
                <a:rect l="0" t="0" r="r" b="b"/>
                <a:pathLst>
                  <a:path w="23" h="13">
                    <a:moveTo>
                      <a:pt x="19" y="10"/>
                    </a:moveTo>
                    <a:cubicBezTo>
                      <a:pt x="15" y="13"/>
                      <a:pt x="8" y="13"/>
                      <a:pt x="4" y="10"/>
                    </a:cubicBezTo>
                    <a:cubicBezTo>
                      <a:pt x="0" y="8"/>
                      <a:pt x="0" y="4"/>
                      <a:pt x="4" y="2"/>
                    </a:cubicBezTo>
                    <a:cubicBezTo>
                      <a:pt x="8" y="0"/>
                      <a:pt x="15" y="0"/>
                      <a:pt x="19" y="2"/>
                    </a:cubicBezTo>
                    <a:cubicBezTo>
                      <a:pt x="23" y="4"/>
                      <a:pt x="23" y="8"/>
                      <a:pt x="19" y="10"/>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3" name="Freeform 336">
                <a:extLst>
                  <a:ext uri="{FF2B5EF4-FFF2-40B4-BE49-F238E27FC236}">
                    <a16:creationId xmlns:a16="http://schemas.microsoft.com/office/drawing/2014/main" id="{77617965-1500-4CC1-D530-DDEC38AD1585}"/>
                  </a:ext>
                </a:extLst>
              </p:cNvPr>
              <p:cNvSpPr>
                <a:spLocks/>
              </p:cNvSpPr>
              <p:nvPr/>
            </p:nvSpPr>
            <p:spPr bwMode="auto">
              <a:xfrm>
                <a:off x="1181100" y="3263900"/>
                <a:ext cx="19050" cy="11113"/>
              </a:xfrm>
              <a:custGeom>
                <a:avLst/>
                <a:gdLst>
                  <a:gd name="T0" fmla="*/ 24 w 34"/>
                  <a:gd name="T1" fmla="*/ 19 h 19"/>
                  <a:gd name="T2" fmla="*/ 21 w 34"/>
                  <a:gd name="T3" fmla="*/ 19 h 19"/>
                  <a:gd name="T4" fmla="*/ 1 w 34"/>
                  <a:gd name="T5" fmla="*/ 8 h 19"/>
                  <a:gd name="T6" fmla="*/ 1 w 34"/>
                  <a:gd name="T7" fmla="*/ 6 h 19"/>
                  <a:gd name="T8" fmla="*/ 11 w 34"/>
                  <a:gd name="T9" fmla="*/ 0 h 19"/>
                  <a:gd name="T10" fmla="*/ 14 w 34"/>
                  <a:gd name="T11" fmla="*/ 0 h 19"/>
                  <a:gd name="T12" fmla="*/ 34 w 34"/>
                  <a:gd name="T13" fmla="*/ 12 h 19"/>
                  <a:gd name="T14" fmla="*/ 34 w 34"/>
                  <a:gd name="T15" fmla="*/ 13 h 19"/>
                  <a:gd name="T16" fmla="*/ 24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4" y="19"/>
                    </a:moveTo>
                    <a:cubicBezTo>
                      <a:pt x="23" y="19"/>
                      <a:pt x="22" y="19"/>
                      <a:pt x="21" y="19"/>
                    </a:cubicBezTo>
                    <a:lnTo>
                      <a:pt x="1" y="8"/>
                    </a:lnTo>
                    <a:cubicBezTo>
                      <a:pt x="0" y="7"/>
                      <a:pt x="0" y="6"/>
                      <a:pt x="1" y="6"/>
                    </a:cubicBezTo>
                    <a:lnTo>
                      <a:pt x="11" y="0"/>
                    </a:lnTo>
                    <a:cubicBezTo>
                      <a:pt x="12" y="0"/>
                      <a:pt x="13" y="0"/>
                      <a:pt x="14" y="0"/>
                    </a:cubicBezTo>
                    <a:lnTo>
                      <a:pt x="34" y="12"/>
                    </a:lnTo>
                    <a:cubicBezTo>
                      <a:pt x="34" y="12"/>
                      <a:pt x="34" y="13"/>
                      <a:pt x="34" y="13"/>
                    </a:cubicBezTo>
                    <a:lnTo>
                      <a:pt x="24"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4" name="Freeform 337">
                <a:extLst>
                  <a:ext uri="{FF2B5EF4-FFF2-40B4-BE49-F238E27FC236}">
                    <a16:creationId xmlns:a16="http://schemas.microsoft.com/office/drawing/2014/main" id="{71EDC649-ADF4-6073-F242-29864A418712}"/>
                  </a:ext>
                </a:extLst>
              </p:cNvPr>
              <p:cNvSpPr>
                <a:spLocks/>
              </p:cNvSpPr>
              <p:nvPr/>
            </p:nvSpPr>
            <p:spPr bwMode="auto">
              <a:xfrm>
                <a:off x="1196975" y="3273425"/>
                <a:ext cx="19050" cy="11113"/>
              </a:xfrm>
              <a:custGeom>
                <a:avLst/>
                <a:gdLst>
                  <a:gd name="T0" fmla="*/ 23 w 34"/>
                  <a:gd name="T1" fmla="*/ 19 h 19"/>
                  <a:gd name="T2" fmla="*/ 20 w 34"/>
                  <a:gd name="T3" fmla="*/ 19 h 19"/>
                  <a:gd name="T4" fmla="*/ 1 w 34"/>
                  <a:gd name="T5" fmla="*/ 8 h 19"/>
                  <a:gd name="T6" fmla="*/ 1 w 34"/>
                  <a:gd name="T7" fmla="*/ 6 h 19"/>
                  <a:gd name="T8" fmla="*/ 11 w 34"/>
                  <a:gd name="T9" fmla="*/ 0 h 19"/>
                  <a:gd name="T10" fmla="*/ 13 w 34"/>
                  <a:gd name="T11" fmla="*/ 0 h 19"/>
                  <a:gd name="T12" fmla="*/ 33 w 34"/>
                  <a:gd name="T13" fmla="*/ 12 h 19"/>
                  <a:gd name="T14" fmla="*/ 33 w 34"/>
                  <a:gd name="T15" fmla="*/ 13 h 19"/>
                  <a:gd name="T16" fmla="*/ 23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3" y="19"/>
                    </a:moveTo>
                    <a:cubicBezTo>
                      <a:pt x="22" y="19"/>
                      <a:pt x="21" y="19"/>
                      <a:pt x="20" y="19"/>
                    </a:cubicBezTo>
                    <a:lnTo>
                      <a:pt x="1" y="8"/>
                    </a:lnTo>
                    <a:cubicBezTo>
                      <a:pt x="0" y="7"/>
                      <a:pt x="0" y="6"/>
                      <a:pt x="1" y="6"/>
                    </a:cubicBezTo>
                    <a:lnTo>
                      <a:pt x="11" y="0"/>
                    </a:lnTo>
                    <a:cubicBezTo>
                      <a:pt x="11" y="0"/>
                      <a:pt x="13"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5" name="Freeform 338">
                <a:extLst>
                  <a:ext uri="{FF2B5EF4-FFF2-40B4-BE49-F238E27FC236}">
                    <a16:creationId xmlns:a16="http://schemas.microsoft.com/office/drawing/2014/main" id="{B699D4D7-D708-587E-1262-2DDE4296A0B5}"/>
                  </a:ext>
                </a:extLst>
              </p:cNvPr>
              <p:cNvSpPr>
                <a:spLocks/>
              </p:cNvSpPr>
              <p:nvPr/>
            </p:nvSpPr>
            <p:spPr bwMode="auto">
              <a:xfrm>
                <a:off x="1212850" y="3282950"/>
                <a:ext cx="19050" cy="11113"/>
              </a:xfrm>
              <a:custGeom>
                <a:avLst/>
                <a:gdLst>
                  <a:gd name="T0" fmla="*/ 24 w 34"/>
                  <a:gd name="T1" fmla="*/ 19 h 19"/>
                  <a:gd name="T2" fmla="*/ 21 w 34"/>
                  <a:gd name="T3" fmla="*/ 19 h 19"/>
                  <a:gd name="T4" fmla="*/ 1 w 34"/>
                  <a:gd name="T5" fmla="*/ 7 h 19"/>
                  <a:gd name="T6" fmla="*/ 1 w 34"/>
                  <a:gd name="T7" fmla="*/ 6 h 19"/>
                  <a:gd name="T8" fmla="*/ 11 w 34"/>
                  <a:gd name="T9" fmla="*/ 0 h 19"/>
                  <a:gd name="T10" fmla="*/ 14 w 34"/>
                  <a:gd name="T11" fmla="*/ 0 h 19"/>
                  <a:gd name="T12" fmla="*/ 34 w 34"/>
                  <a:gd name="T13" fmla="*/ 12 h 19"/>
                  <a:gd name="T14" fmla="*/ 34 w 34"/>
                  <a:gd name="T15" fmla="*/ 13 h 19"/>
                  <a:gd name="T16" fmla="*/ 24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4" y="19"/>
                    </a:moveTo>
                    <a:cubicBezTo>
                      <a:pt x="23" y="19"/>
                      <a:pt x="22" y="19"/>
                      <a:pt x="21" y="19"/>
                    </a:cubicBezTo>
                    <a:lnTo>
                      <a:pt x="1" y="7"/>
                    </a:lnTo>
                    <a:cubicBezTo>
                      <a:pt x="0" y="7"/>
                      <a:pt x="0" y="6"/>
                      <a:pt x="1" y="6"/>
                    </a:cubicBezTo>
                    <a:lnTo>
                      <a:pt x="11" y="0"/>
                    </a:lnTo>
                    <a:cubicBezTo>
                      <a:pt x="12" y="0"/>
                      <a:pt x="13" y="0"/>
                      <a:pt x="14" y="0"/>
                    </a:cubicBezTo>
                    <a:lnTo>
                      <a:pt x="34" y="12"/>
                    </a:lnTo>
                    <a:cubicBezTo>
                      <a:pt x="34" y="12"/>
                      <a:pt x="34" y="13"/>
                      <a:pt x="34" y="13"/>
                    </a:cubicBezTo>
                    <a:lnTo>
                      <a:pt x="24"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6" name="Freeform 339">
                <a:extLst>
                  <a:ext uri="{FF2B5EF4-FFF2-40B4-BE49-F238E27FC236}">
                    <a16:creationId xmlns:a16="http://schemas.microsoft.com/office/drawing/2014/main" id="{965E1B2F-C9A1-2B17-F898-5CB70E2A055E}"/>
                  </a:ext>
                </a:extLst>
              </p:cNvPr>
              <p:cNvSpPr>
                <a:spLocks/>
              </p:cNvSpPr>
              <p:nvPr/>
            </p:nvSpPr>
            <p:spPr bwMode="auto">
              <a:xfrm>
                <a:off x="1228725" y="3292475"/>
                <a:ext cx="20638" cy="11113"/>
              </a:xfrm>
              <a:custGeom>
                <a:avLst/>
                <a:gdLst>
                  <a:gd name="T0" fmla="*/ 23 w 34"/>
                  <a:gd name="T1" fmla="*/ 19 h 19"/>
                  <a:gd name="T2" fmla="*/ 21 w 34"/>
                  <a:gd name="T3" fmla="*/ 19 h 19"/>
                  <a:gd name="T4" fmla="*/ 1 w 34"/>
                  <a:gd name="T5" fmla="*/ 7 h 19"/>
                  <a:gd name="T6" fmla="*/ 1 w 34"/>
                  <a:gd name="T7" fmla="*/ 6 h 19"/>
                  <a:gd name="T8" fmla="*/ 11 w 34"/>
                  <a:gd name="T9" fmla="*/ 0 h 19"/>
                  <a:gd name="T10" fmla="*/ 13 w 34"/>
                  <a:gd name="T11" fmla="*/ 0 h 19"/>
                  <a:gd name="T12" fmla="*/ 33 w 34"/>
                  <a:gd name="T13" fmla="*/ 12 h 19"/>
                  <a:gd name="T14" fmla="*/ 33 w 34"/>
                  <a:gd name="T15" fmla="*/ 13 h 19"/>
                  <a:gd name="T16" fmla="*/ 23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3" y="19"/>
                    </a:moveTo>
                    <a:cubicBezTo>
                      <a:pt x="23" y="19"/>
                      <a:pt x="21" y="19"/>
                      <a:pt x="21" y="19"/>
                    </a:cubicBezTo>
                    <a:lnTo>
                      <a:pt x="1" y="7"/>
                    </a:lnTo>
                    <a:cubicBezTo>
                      <a:pt x="0" y="7"/>
                      <a:pt x="0" y="6"/>
                      <a:pt x="1" y="6"/>
                    </a:cubicBezTo>
                    <a:lnTo>
                      <a:pt x="11" y="0"/>
                    </a:lnTo>
                    <a:cubicBezTo>
                      <a:pt x="11" y="0"/>
                      <a:pt x="13"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7" name="Freeform 340">
                <a:extLst>
                  <a:ext uri="{FF2B5EF4-FFF2-40B4-BE49-F238E27FC236}">
                    <a16:creationId xmlns:a16="http://schemas.microsoft.com/office/drawing/2014/main" id="{ECD7C584-F086-4013-DEC0-D4786731D296}"/>
                  </a:ext>
                </a:extLst>
              </p:cNvPr>
              <p:cNvSpPr>
                <a:spLocks/>
              </p:cNvSpPr>
              <p:nvPr/>
            </p:nvSpPr>
            <p:spPr bwMode="auto">
              <a:xfrm>
                <a:off x="1244600" y="3302000"/>
                <a:ext cx="20638" cy="11113"/>
              </a:xfrm>
              <a:custGeom>
                <a:avLst/>
                <a:gdLst>
                  <a:gd name="T0" fmla="*/ 23 w 34"/>
                  <a:gd name="T1" fmla="*/ 19 h 19"/>
                  <a:gd name="T2" fmla="*/ 20 w 34"/>
                  <a:gd name="T3" fmla="*/ 19 h 19"/>
                  <a:gd name="T4" fmla="*/ 0 w 34"/>
                  <a:gd name="T5" fmla="*/ 7 h 19"/>
                  <a:gd name="T6" fmla="*/ 0 w 34"/>
                  <a:gd name="T7" fmla="*/ 6 h 19"/>
                  <a:gd name="T8" fmla="*/ 10 w 34"/>
                  <a:gd name="T9" fmla="*/ 0 h 19"/>
                  <a:gd name="T10" fmla="*/ 13 w 34"/>
                  <a:gd name="T11" fmla="*/ 0 h 19"/>
                  <a:gd name="T12" fmla="*/ 33 w 34"/>
                  <a:gd name="T13" fmla="*/ 11 h 19"/>
                  <a:gd name="T14" fmla="*/ 33 w 34"/>
                  <a:gd name="T15" fmla="*/ 13 h 19"/>
                  <a:gd name="T16" fmla="*/ 23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3" y="19"/>
                    </a:moveTo>
                    <a:cubicBezTo>
                      <a:pt x="22" y="19"/>
                      <a:pt x="21" y="19"/>
                      <a:pt x="20" y="19"/>
                    </a:cubicBezTo>
                    <a:lnTo>
                      <a:pt x="0" y="7"/>
                    </a:lnTo>
                    <a:cubicBezTo>
                      <a:pt x="0" y="7"/>
                      <a:pt x="0" y="6"/>
                      <a:pt x="0" y="6"/>
                    </a:cubicBezTo>
                    <a:lnTo>
                      <a:pt x="10" y="0"/>
                    </a:lnTo>
                    <a:cubicBezTo>
                      <a:pt x="11" y="0"/>
                      <a:pt x="12" y="0"/>
                      <a:pt x="13" y="0"/>
                    </a:cubicBezTo>
                    <a:lnTo>
                      <a:pt x="33" y="11"/>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8" name="Freeform 341">
                <a:extLst>
                  <a:ext uri="{FF2B5EF4-FFF2-40B4-BE49-F238E27FC236}">
                    <a16:creationId xmlns:a16="http://schemas.microsoft.com/office/drawing/2014/main" id="{6EF1E452-CE5D-9A7F-BF38-16B47AC6CC90}"/>
                  </a:ext>
                </a:extLst>
              </p:cNvPr>
              <p:cNvSpPr>
                <a:spLocks/>
              </p:cNvSpPr>
              <p:nvPr/>
            </p:nvSpPr>
            <p:spPr bwMode="auto">
              <a:xfrm>
                <a:off x="1260475" y="3309938"/>
                <a:ext cx="20638" cy="12700"/>
              </a:xfrm>
              <a:custGeom>
                <a:avLst/>
                <a:gdLst>
                  <a:gd name="T0" fmla="*/ 23 w 34"/>
                  <a:gd name="T1" fmla="*/ 20 h 20"/>
                  <a:gd name="T2" fmla="*/ 21 w 34"/>
                  <a:gd name="T3" fmla="*/ 20 h 20"/>
                  <a:gd name="T4" fmla="*/ 1 w 34"/>
                  <a:gd name="T5" fmla="*/ 8 h 20"/>
                  <a:gd name="T6" fmla="*/ 1 w 34"/>
                  <a:gd name="T7" fmla="*/ 7 h 20"/>
                  <a:gd name="T8" fmla="*/ 11 w 34"/>
                  <a:gd name="T9" fmla="*/ 1 h 20"/>
                  <a:gd name="T10" fmla="*/ 14 w 34"/>
                  <a:gd name="T11" fmla="*/ 1 h 20"/>
                  <a:gd name="T12" fmla="*/ 33 w 34"/>
                  <a:gd name="T13" fmla="*/ 12 h 20"/>
                  <a:gd name="T14" fmla="*/ 33 w 34"/>
                  <a:gd name="T15" fmla="*/ 14 h 20"/>
                  <a:gd name="T16" fmla="*/ 23 w 34"/>
                  <a:gd name="T1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3" y="20"/>
                    </a:moveTo>
                    <a:cubicBezTo>
                      <a:pt x="23" y="20"/>
                      <a:pt x="22" y="20"/>
                      <a:pt x="21" y="20"/>
                    </a:cubicBezTo>
                    <a:lnTo>
                      <a:pt x="1" y="8"/>
                    </a:lnTo>
                    <a:cubicBezTo>
                      <a:pt x="0" y="8"/>
                      <a:pt x="0" y="7"/>
                      <a:pt x="1" y="7"/>
                    </a:cubicBezTo>
                    <a:lnTo>
                      <a:pt x="11" y="1"/>
                    </a:lnTo>
                    <a:cubicBezTo>
                      <a:pt x="12" y="0"/>
                      <a:pt x="13" y="0"/>
                      <a:pt x="14" y="1"/>
                    </a:cubicBezTo>
                    <a:lnTo>
                      <a:pt x="33" y="12"/>
                    </a:lnTo>
                    <a:cubicBezTo>
                      <a:pt x="34" y="13"/>
                      <a:pt x="34" y="13"/>
                      <a:pt x="33" y="14"/>
                    </a:cubicBezTo>
                    <a:lnTo>
                      <a:pt x="23" y="2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59" name="Freeform 342">
                <a:extLst>
                  <a:ext uri="{FF2B5EF4-FFF2-40B4-BE49-F238E27FC236}">
                    <a16:creationId xmlns:a16="http://schemas.microsoft.com/office/drawing/2014/main" id="{F3866E05-22DD-A68A-09B6-FC988CF9C396}"/>
                  </a:ext>
                </a:extLst>
              </p:cNvPr>
              <p:cNvSpPr>
                <a:spLocks/>
              </p:cNvSpPr>
              <p:nvPr/>
            </p:nvSpPr>
            <p:spPr bwMode="auto">
              <a:xfrm>
                <a:off x="1277938" y="3321050"/>
                <a:ext cx="19050" cy="11113"/>
              </a:xfrm>
              <a:custGeom>
                <a:avLst/>
                <a:gdLst>
                  <a:gd name="T0" fmla="*/ 23 w 34"/>
                  <a:gd name="T1" fmla="*/ 20 h 20"/>
                  <a:gd name="T2" fmla="*/ 20 w 34"/>
                  <a:gd name="T3" fmla="*/ 20 h 20"/>
                  <a:gd name="T4" fmla="*/ 0 w 34"/>
                  <a:gd name="T5" fmla="*/ 8 h 20"/>
                  <a:gd name="T6" fmla="*/ 0 w 34"/>
                  <a:gd name="T7" fmla="*/ 7 h 20"/>
                  <a:gd name="T8" fmla="*/ 10 w 34"/>
                  <a:gd name="T9" fmla="*/ 1 h 20"/>
                  <a:gd name="T10" fmla="*/ 13 w 34"/>
                  <a:gd name="T11" fmla="*/ 1 h 20"/>
                  <a:gd name="T12" fmla="*/ 33 w 34"/>
                  <a:gd name="T13" fmla="*/ 12 h 20"/>
                  <a:gd name="T14" fmla="*/ 33 w 34"/>
                  <a:gd name="T15" fmla="*/ 14 h 20"/>
                  <a:gd name="T16" fmla="*/ 23 w 34"/>
                  <a:gd name="T17"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3" y="20"/>
                    </a:moveTo>
                    <a:cubicBezTo>
                      <a:pt x="22" y="20"/>
                      <a:pt x="21" y="20"/>
                      <a:pt x="20" y="20"/>
                    </a:cubicBezTo>
                    <a:lnTo>
                      <a:pt x="0" y="8"/>
                    </a:lnTo>
                    <a:cubicBezTo>
                      <a:pt x="0" y="8"/>
                      <a:pt x="0" y="7"/>
                      <a:pt x="0" y="7"/>
                    </a:cubicBezTo>
                    <a:lnTo>
                      <a:pt x="10" y="1"/>
                    </a:lnTo>
                    <a:cubicBezTo>
                      <a:pt x="11" y="0"/>
                      <a:pt x="12" y="0"/>
                      <a:pt x="13" y="1"/>
                    </a:cubicBezTo>
                    <a:lnTo>
                      <a:pt x="33" y="12"/>
                    </a:lnTo>
                    <a:cubicBezTo>
                      <a:pt x="34" y="13"/>
                      <a:pt x="34" y="13"/>
                      <a:pt x="33" y="14"/>
                    </a:cubicBezTo>
                    <a:lnTo>
                      <a:pt x="23" y="20"/>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0" name="Freeform 343">
                <a:extLst>
                  <a:ext uri="{FF2B5EF4-FFF2-40B4-BE49-F238E27FC236}">
                    <a16:creationId xmlns:a16="http://schemas.microsoft.com/office/drawing/2014/main" id="{1A794B55-9908-7B9C-67E4-F3E6196E82C0}"/>
                  </a:ext>
                </a:extLst>
              </p:cNvPr>
              <p:cNvSpPr>
                <a:spLocks/>
              </p:cNvSpPr>
              <p:nvPr/>
            </p:nvSpPr>
            <p:spPr bwMode="auto">
              <a:xfrm>
                <a:off x="1293813" y="3330575"/>
                <a:ext cx="19050" cy="11113"/>
              </a:xfrm>
              <a:custGeom>
                <a:avLst/>
                <a:gdLst>
                  <a:gd name="T0" fmla="*/ 24 w 34"/>
                  <a:gd name="T1" fmla="*/ 19 h 20"/>
                  <a:gd name="T2" fmla="*/ 21 w 34"/>
                  <a:gd name="T3" fmla="*/ 19 h 20"/>
                  <a:gd name="T4" fmla="*/ 1 w 34"/>
                  <a:gd name="T5" fmla="*/ 8 h 20"/>
                  <a:gd name="T6" fmla="*/ 1 w 34"/>
                  <a:gd name="T7" fmla="*/ 6 h 20"/>
                  <a:gd name="T8" fmla="*/ 11 w 34"/>
                  <a:gd name="T9" fmla="*/ 1 h 20"/>
                  <a:gd name="T10" fmla="*/ 14 w 34"/>
                  <a:gd name="T11" fmla="*/ 1 h 20"/>
                  <a:gd name="T12" fmla="*/ 34 w 34"/>
                  <a:gd name="T13" fmla="*/ 12 h 20"/>
                  <a:gd name="T14" fmla="*/ 34 w 34"/>
                  <a:gd name="T15" fmla="*/ 14 h 20"/>
                  <a:gd name="T16" fmla="*/ 24 w 34"/>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4" y="19"/>
                    </a:moveTo>
                    <a:cubicBezTo>
                      <a:pt x="23" y="20"/>
                      <a:pt x="22" y="20"/>
                      <a:pt x="21" y="19"/>
                    </a:cubicBezTo>
                    <a:lnTo>
                      <a:pt x="1" y="8"/>
                    </a:lnTo>
                    <a:cubicBezTo>
                      <a:pt x="0" y="8"/>
                      <a:pt x="0" y="7"/>
                      <a:pt x="1" y="6"/>
                    </a:cubicBezTo>
                    <a:lnTo>
                      <a:pt x="11" y="1"/>
                    </a:lnTo>
                    <a:cubicBezTo>
                      <a:pt x="12" y="0"/>
                      <a:pt x="13" y="0"/>
                      <a:pt x="14" y="1"/>
                    </a:cubicBezTo>
                    <a:lnTo>
                      <a:pt x="34" y="12"/>
                    </a:lnTo>
                    <a:cubicBezTo>
                      <a:pt x="34" y="13"/>
                      <a:pt x="34" y="13"/>
                      <a:pt x="34" y="14"/>
                    </a:cubicBezTo>
                    <a:lnTo>
                      <a:pt x="24"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1" name="Freeform 344">
                <a:extLst>
                  <a:ext uri="{FF2B5EF4-FFF2-40B4-BE49-F238E27FC236}">
                    <a16:creationId xmlns:a16="http://schemas.microsoft.com/office/drawing/2014/main" id="{BE86BE75-C08E-7C71-7EFB-CD5FA04DD962}"/>
                  </a:ext>
                </a:extLst>
              </p:cNvPr>
              <p:cNvSpPr>
                <a:spLocks/>
              </p:cNvSpPr>
              <p:nvPr/>
            </p:nvSpPr>
            <p:spPr bwMode="auto">
              <a:xfrm>
                <a:off x="1309688" y="3340100"/>
                <a:ext cx="20638" cy="11113"/>
              </a:xfrm>
              <a:custGeom>
                <a:avLst/>
                <a:gdLst>
                  <a:gd name="T0" fmla="*/ 23 w 34"/>
                  <a:gd name="T1" fmla="*/ 19 h 20"/>
                  <a:gd name="T2" fmla="*/ 20 w 34"/>
                  <a:gd name="T3" fmla="*/ 19 h 20"/>
                  <a:gd name="T4" fmla="*/ 1 w 34"/>
                  <a:gd name="T5" fmla="*/ 8 h 20"/>
                  <a:gd name="T6" fmla="*/ 1 w 34"/>
                  <a:gd name="T7" fmla="*/ 6 h 20"/>
                  <a:gd name="T8" fmla="*/ 11 w 34"/>
                  <a:gd name="T9" fmla="*/ 1 h 20"/>
                  <a:gd name="T10" fmla="*/ 13 w 34"/>
                  <a:gd name="T11" fmla="*/ 1 h 20"/>
                  <a:gd name="T12" fmla="*/ 33 w 34"/>
                  <a:gd name="T13" fmla="*/ 12 h 20"/>
                  <a:gd name="T14" fmla="*/ 33 w 34"/>
                  <a:gd name="T15" fmla="*/ 14 h 20"/>
                  <a:gd name="T16" fmla="*/ 23 w 34"/>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3" y="19"/>
                    </a:moveTo>
                    <a:cubicBezTo>
                      <a:pt x="22" y="20"/>
                      <a:pt x="21" y="20"/>
                      <a:pt x="20" y="19"/>
                    </a:cubicBezTo>
                    <a:lnTo>
                      <a:pt x="1" y="8"/>
                    </a:lnTo>
                    <a:cubicBezTo>
                      <a:pt x="0" y="7"/>
                      <a:pt x="0" y="7"/>
                      <a:pt x="1" y="6"/>
                    </a:cubicBezTo>
                    <a:lnTo>
                      <a:pt x="11" y="1"/>
                    </a:lnTo>
                    <a:cubicBezTo>
                      <a:pt x="11" y="0"/>
                      <a:pt x="12" y="0"/>
                      <a:pt x="13" y="1"/>
                    </a:cubicBezTo>
                    <a:lnTo>
                      <a:pt x="33" y="12"/>
                    </a:lnTo>
                    <a:cubicBezTo>
                      <a:pt x="34" y="13"/>
                      <a:pt x="34" y="13"/>
                      <a:pt x="33" y="14"/>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2" name="Freeform 345">
                <a:extLst>
                  <a:ext uri="{FF2B5EF4-FFF2-40B4-BE49-F238E27FC236}">
                    <a16:creationId xmlns:a16="http://schemas.microsoft.com/office/drawing/2014/main" id="{D47A92CC-C665-00D0-16DC-52D686D22258}"/>
                  </a:ext>
                </a:extLst>
              </p:cNvPr>
              <p:cNvSpPr>
                <a:spLocks/>
              </p:cNvSpPr>
              <p:nvPr/>
            </p:nvSpPr>
            <p:spPr bwMode="auto">
              <a:xfrm>
                <a:off x="1325563" y="3349625"/>
                <a:ext cx="19050" cy="11113"/>
              </a:xfrm>
              <a:custGeom>
                <a:avLst/>
                <a:gdLst>
                  <a:gd name="T0" fmla="*/ 24 w 34"/>
                  <a:gd name="T1" fmla="*/ 19 h 20"/>
                  <a:gd name="T2" fmla="*/ 21 w 34"/>
                  <a:gd name="T3" fmla="*/ 19 h 20"/>
                  <a:gd name="T4" fmla="*/ 1 w 34"/>
                  <a:gd name="T5" fmla="*/ 8 h 20"/>
                  <a:gd name="T6" fmla="*/ 1 w 34"/>
                  <a:gd name="T7" fmla="*/ 6 h 20"/>
                  <a:gd name="T8" fmla="*/ 11 w 34"/>
                  <a:gd name="T9" fmla="*/ 1 h 20"/>
                  <a:gd name="T10" fmla="*/ 14 w 34"/>
                  <a:gd name="T11" fmla="*/ 1 h 20"/>
                  <a:gd name="T12" fmla="*/ 34 w 34"/>
                  <a:gd name="T13" fmla="*/ 12 h 20"/>
                  <a:gd name="T14" fmla="*/ 34 w 34"/>
                  <a:gd name="T15" fmla="*/ 14 h 20"/>
                  <a:gd name="T16" fmla="*/ 24 w 34"/>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4" y="19"/>
                    </a:moveTo>
                    <a:cubicBezTo>
                      <a:pt x="23" y="20"/>
                      <a:pt x="22" y="20"/>
                      <a:pt x="21" y="19"/>
                    </a:cubicBezTo>
                    <a:lnTo>
                      <a:pt x="1" y="8"/>
                    </a:lnTo>
                    <a:cubicBezTo>
                      <a:pt x="0" y="7"/>
                      <a:pt x="0" y="7"/>
                      <a:pt x="1" y="6"/>
                    </a:cubicBezTo>
                    <a:lnTo>
                      <a:pt x="11" y="1"/>
                    </a:lnTo>
                    <a:cubicBezTo>
                      <a:pt x="12" y="0"/>
                      <a:pt x="13" y="0"/>
                      <a:pt x="14" y="1"/>
                    </a:cubicBezTo>
                    <a:lnTo>
                      <a:pt x="34" y="12"/>
                    </a:lnTo>
                    <a:cubicBezTo>
                      <a:pt x="34" y="12"/>
                      <a:pt x="34" y="13"/>
                      <a:pt x="34" y="14"/>
                    </a:cubicBezTo>
                    <a:lnTo>
                      <a:pt x="24"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3" name="Freeform 346">
                <a:extLst>
                  <a:ext uri="{FF2B5EF4-FFF2-40B4-BE49-F238E27FC236}">
                    <a16:creationId xmlns:a16="http://schemas.microsoft.com/office/drawing/2014/main" id="{98739146-E0CF-B90B-6257-EAC0A2CD8572}"/>
                  </a:ext>
                </a:extLst>
              </p:cNvPr>
              <p:cNvSpPr>
                <a:spLocks/>
              </p:cNvSpPr>
              <p:nvPr/>
            </p:nvSpPr>
            <p:spPr bwMode="auto">
              <a:xfrm>
                <a:off x="1341438" y="3359150"/>
                <a:ext cx="20638" cy="11113"/>
              </a:xfrm>
              <a:custGeom>
                <a:avLst/>
                <a:gdLst>
                  <a:gd name="T0" fmla="*/ 23 w 34"/>
                  <a:gd name="T1" fmla="*/ 19 h 20"/>
                  <a:gd name="T2" fmla="*/ 21 w 34"/>
                  <a:gd name="T3" fmla="*/ 19 h 20"/>
                  <a:gd name="T4" fmla="*/ 1 w 34"/>
                  <a:gd name="T5" fmla="*/ 8 h 20"/>
                  <a:gd name="T6" fmla="*/ 1 w 34"/>
                  <a:gd name="T7" fmla="*/ 6 h 20"/>
                  <a:gd name="T8" fmla="*/ 11 w 34"/>
                  <a:gd name="T9" fmla="*/ 0 h 20"/>
                  <a:gd name="T10" fmla="*/ 13 w 34"/>
                  <a:gd name="T11" fmla="*/ 0 h 20"/>
                  <a:gd name="T12" fmla="*/ 33 w 34"/>
                  <a:gd name="T13" fmla="*/ 12 h 20"/>
                  <a:gd name="T14" fmla="*/ 33 w 34"/>
                  <a:gd name="T15" fmla="*/ 13 h 20"/>
                  <a:gd name="T16" fmla="*/ 23 w 34"/>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3" y="19"/>
                    </a:moveTo>
                    <a:cubicBezTo>
                      <a:pt x="23" y="20"/>
                      <a:pt x="21" y="20"/>
                      <a:pt x="21" y="19"/>
                    </a:cubicBezTo>
                    <a:lnTo>
                      <a:pt x="1" y="8"/>
                    </a:lnTo>
                    <a:cubicBezTo>
                      <a:pt x="0" y="7"/>
                      <a:pt x="0" y="7"/>
                      <a:pt x="1" y="6"/>
                    </a:cubicBezTo>
                    <a:lnTo>
                      <a:pt x="11" y="0"/>
                    </a:lnTo>
                    <a:cubicBezTo>
                      <a:pt x="11" y="0"/>
                      <a:pt x="13"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4" name="Freeform 347">
                <a:extLst>
                  <a:ext uri="{FF2B5EF4-FFF2-40B4-BE49-F238E27FC236}">
                    <a16:creationId xmlns:a16="http://schemas.microsoft.com/office/drawing/2014/main" id="{CD117705-C614-FC56-662A-24E4C579FC0B}"/>
                  </a:ext>
                </a:extLst>
              </p:cNvPr>
              <p:cNvSpPr>
                <a:spLocks/>
              </p:cNvSpPr>
              <p:nvPr/>
            </p:nvSpPr>
            <p:spPr bwMode="auto">
              <a:xfrm>
                <a:off x="1358900" y="3368675"/>
                <a:ext cx="19050" cy="11113"/>
              </a:xfrm>
              <a:custGeom>
                <a:avLst/>
                <a:gdLst>
                  <a:gd name="T0" fmla="*/ 23 w 34"/>
                  <a:gd name="T1" fmla="*/ 19 h 20"/>
                  <a:gd name="T2" fmla="*/ 20 w 34"/>
                  <a:gd name="T3" fmla="*/ 19 h 20"/>
                  <a:gd name="T4" fmla="*/ 0 w 34"/>
                  <a:gd name="T5" fmla="*/ 8 h 20"/>
                  <a:gd name="T6" fmla="*/ 0 w 34"/>
                  <a:gd name="T7" fmla="*/ 6 h 20"/>
                  <a:gd name="T8" fmla="*/ 10 w 34"/>
                  <a:gd name="T9" fmla="*/ 0 h 20"/>
                  <a:gd name="T10" fmla="*/ 13 w 34"/>
                  <a:gd name="T11" fmla="*/ 0 h 20"/>
                  <a:gd name="T12" fmla="*/ 33 w 34"/>
                  <a:gd name="T13" fmla="*/ 12 h 20"/>
                  <a:gd name="T14" fmla="*/ 33 w 34"/>
                  <a:gd name="T15" fmla="*/ 13 h 20"/>
                  <a:gd name="T16" fmla="*/ 23 w 34"/>
                  <a:gd name="T17" fmla="*/ 19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20">
                    <a:moveTo>
                      <a:pt x="23" y="19"/>
                    </a:moveTo>
                    <a:cubicBezTo>
                      <a:pt x="22" y="20"/>
                      <a:pt x="21" y="20"/>
                      <a:pt x="20" y="19"/>
                    </a:cubicBezTo>
                    <a:lnTo>
                      <a:pt x="0" y="8"/>
                    </a:lnTo>
                    <a:cubicBezTo>
                      <a:pt x="0" y="7"/>
                      <a:pt x="0" y="7"/>
                      <a:pt x="0" y="6"/>
                    </a:cubicBezTo>
                    <a:lnTo>
                      <a:pt x="10" y="0"/>
                    </a:lnTo>
                    <a:cubicBezTo>
                      <a:pt x="11" y="0"/>
                      <a:pt x="12"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5" name="Freeform 348">
                <a:extLst>
                  <a:ext uri="{FF2B5EF4-FFF2-40B4-BE49-F238E27FC236}">
                    <a16:creationId xmlns:a16="http://schemas.microsoft.com/office/drawing/2014/main" id="{09025E9E-3698-0A46-266B-088FD28BE5E8}"/>
                  </a:ext>
                </a:extLst>
              </p:cNvPr>
              <p:cNvSpPr>
                <a:spLocks/>
              </p:cNvSpPr>
              <p:nvPr/>
            </p:nvSpPr>
            <p:spPr bwMode="auto">
              <a:xfrm>
                <a:off x="1374775" y="3378200"/>
                <a:ext cx="19050" cy="11113"/>
              </a:xfrm>
              <a:custGeom>
                <a:avLst/>
                <a:gdLst>
                  <a:gd name="T0" fmla="*/ 23 w 34"/>
                  <a:gd name="T1" fmla="*/ 19 h 19"/>
                  <a:gd name="T2" fmla="*/ 21 w 34"/>
                  <a:gd name="T3" fmla="*/ 19 h 19"/>
                  <a:gd name="T4" fmla="*/ 1 w 34"/>
                  <a:gd name="T5" fmla="*/ 8 h 19"/>
                  <a:gd name="T6" fmla="*/ 1 w 34"/>
                  <a:gd name="T7" fmla="*/ 6 h 19"/>
                  <a:gd name="T8" fmla="*/ 11 w 34"/>
                  <a:gd name="T9" fmla="*/ 0 h 19"/>
                  <a:gd name="T10" fmla="*/ 13 w 34"/>
                  <a:gd name="T11" fmla="*/ 0 h 19"/>
                  <a:gd name="T12" fmla="*/ 33 w 34"/>
                  <a:gd name="T13" fmla="*/ 12 h 19"/>
                  <a:gd name="T14" fmla="*/ 33 w 34"/>
                  <a:gd name="T15" fmla="*/ 13 h 19"/>
                  <a:gd name="T16" fmla="*/ 23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3" y="19"/>
                    </a:moveTo>
                    <a:cubicBezTo>
                      <a:pt x="23" y="19"/>
                      <a:pt x="21" y="19"/>
                      <a:pt x="21" y="19"/>
                    </a:cubicBezTo>
                    <a:lnTo>
                      <a:pt x="1" y="8"/>
                    </a:lnTo>
                    <a:cubicBezTo>
                      <a:pt x="0" y="7"/>
                      <a:pt x="0" y="6"/>
                      <a:pt x="1" y="6"/>
                    </a:cubicBezTo>
                    <a:lnTo>
                      <a:pt x="11" y="0"/>
                    </a:lnTo>
                    <a:cubicBezTo>
                      <a:pt x="12" y="0"/>
                      <a:pt x="13"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6" name="Freeform 349">
                <a:extLst>
                  <a:ext uri="{FF2B5EF4-FFF2-40B4-BE49-F238E27FC236}">
                    <a16:creationId xmlns:a16="http://schemas.microsoft.com/office/drawing/2014/main" id="{AE4E713F-6283-1588-D8E5-A9D72C2F1DE6}"/>
                  </a:ext>
                </a:extLst>
              </p:cNvPr>
              <p:cNvSpPr>
                <a:spLocks/>
              </p:cNvSpPr>
              <p:nvPr/>
            </p:nvSpPr>
            <p:spPr bwMode="auto">
              <a:xfrm>
                <a:off x="1390650" y="3387725"/>
                <a:ext cx="19050" cy="11113"/>
              </a:xfrm>
              <a:custGeom>
                <a:avLst/>
                <a:gdLst>
                  <a:gd name="T0" fmla="*/ 23 w 34"/>
                  <a:gd name="T1" fmla="*/ 19 h 19"/>
                  <a:gd name="T2" fmla="*/ 20 w 34"/>
                  <a:gd name="T3" fmla="*/ 19 h 19"/>
                  <a:gd name="T4" fmla="*/ 0 w 34"/>
                  <a:gd name="T5" fmla="*/ 8 h 19"/>
                  <a:gd name="T6" fmla="*/ 0 w 34"/>
                  <a:gd name="T7" fmla="*/ 6 h 19"/>
                  <a:gd name="T8" fmla="*/ 10 w 34"/>
                  <a:gd name="T9" fmla="*/ 0 h 19"/>
                  <a:gd name="T10" fmla="*/ 13 w 34"/>
                  <a:gd name="T11" fmla="*/ 0 h 19"/>
                  <a:gd name="T12" fmla="*/ 33 w 34"/>
                  <a:gd name="T13" fmla="*/ 12 h 19"/>
                  <a:gd name="T14" fmla="*/ 33 w 34"/>
                  <a:gd name="T15" fmla="*/ 13 h 19"/>
                  <a:gd name="T16" fmla="*/ 23 w 34"/>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19">
                    <a:moveTo>
                      <a:pt x="23" y="19"/>
                    </a:moveTo>
                    <a:cubicBezTo>
                      <a:pt x="22" y="19"/>
                      <a:pt x="21" y="19"/>
                      <a:pt x="20" y="19"/>
                    </a:cubicBezTo>
                    <a:lnTo>
                      <a:pt x="0" y="8"/>
                    </a:lnTo>
                    <a:cubicBezTo>
                      <a:pt x="0" y="7"/>
                      <a:pt x="0" y="6"/>
                      <a:pt x="0" y="6"/>
                    </a:cubicBezTo>
                    <a:lnTo>
                      <a:pt x="10" y="0"/>
                    </a:lnTo>
                    <a:cubicBezTo>
                      <a:pt x="11" y="0"/>
                      <a:pt x="12" y="0"/>
                      <a:pt x="13" y="0"/>
                    </a:cubicBezTo>
                    <a:lnTo>
                      <a:pt x="33" y="12"/>
                    </a:lnTo>
                    <a:cubicBezTo>
                      <a:pt x="34" y="12"/>
                      <a:pt x="34" y="13"/>
                      <a:pt x="33" y="13"/>
                    </a:cubicBezTo>
                    <a:lnTo>
                      <a:pt x="23" y="19"/>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7" name="Freeform 350">
                <a:extLst>
                  <a:ext uri="{FF2B5EF4-FFF2-40B4-BE49-F238E27FC236}">
                    <a16:creationId xmlns:a16="http://schemas.microsoft.com/office/drawing/2014/main" id="{9C3620EB-DA37-C0AE-4B8E-D94907F41909}"/>
                  </a:ext>
                </a:extLst>
              </p:cNvPr>
              <p:cNvSpPr>
                <a:spLocks/>
              </p:cNvSpPr>
              <p:nvPr/>
            </p:nvSpPr>
            <p:spPr bwMode="auto">
              <a:xfrm>
                <a:off x="1166813" y="3268663"/>
                <a:ext cx="23813"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9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0"/>
                    </a:lnTo>
                    <a:cubicBezTo>
                      <a:pt x="17" y="0"/>
                      <a:pt x="18" y="0"/>
                      <a:pt x="19"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8" name="Freeform 351">
                <a:extLst>
                  <a:ext uri="{FF2B5EF4-FFF2-40B4-BE49-F238E27FC236}">
                    <a16:creationId xmlns:a16="http://schemas.microsoft.com/office/drawing/2014/main" id="{E29AD014-2D70-44F6-8435-CAB98B4D7854}"/>
                  </a:ext>
                </a:extLst>
              </p:cNvPr>
              <p:cNvSpPr>
                <a:spLocks/>
              </p:cNvSpPr>
              <p:nvPr/>
            </p:nvSpPr>
            <p:spPr bwMode="auto">
              <a:xfrm>
                <a:off x="1182688" y="3278188"/>
                <a:ext cx="23813" cy="14288"/>
              </a:xfrm>
              <a:custGeom>
                <a:avLst/>
                <a:gdLst>
                  <a:gd name="T0" fmla="*/ 24 w 40"/>
                  <a:gd name="T1" fmla="*/ 22 h 22"/>
                  <a:gd name="T2" fmla="*/ 21 w 40"/>
                  <a:gd name="T3" fmla="*/ 22 h 22"/>
                  <a:gd name="T4" fmla="*/ 1 w 40"/>
                  <a:gd name="T5" fmla="*/ 11 h 22"/>
                  <a:gd name="T6" fmla="*/ 1 w 40"/>
                  <a:gd name="T7" fmla="*/ 9 h 22"/>
                  <a:gd name="T8" fmla="*/ 16 w 40"/>
                  <a:gd name="T9" fmla="*/ 0 h 22"/>
                  <a:gd name="T10" fmla="*/ 19 w 40"/>
                  <a:gd name="T11" fmla="*/ 0 h 22"/>
                  <a:gd name="T12" fmla="*/ 39 w 40"/>
                  <a:gd name="T13" fmla="*/ 12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1"/>
                    </a:lnTo>
                    <a:cubicBezTo>
                      <a:pt x="0" y="10"/>
                      <a:pt x="0" y="9"/>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69" name="Freeform 352">
                <a:extLst>
                  <a:ext uri="{FF2B5EF4-FFF2-40B4-BE49-F238E27FC236}">
                    <a16:creationId xmlns:a16="http://schemas.microsoft.com/office/drawing/2014/main" id="{ADFD9541-C9A5-67C3-E857-2E2C57951458}"/>
                  </a:ext>
                </a:extLst>
              </p:cNvPr>
              <p:cNvSpPr>
                <a:spLocks/>
              </p:cNvSpPr>
              <p:nvPr/>
            </p:nvSpPr>
            <p:spPr bwMode="auto">
              <a:xfrm>
                <a:off x="1200150" y="3287713"/>
                <a:ext cx="22225" cy="14288"/>
              </a:xfrm>
              <a:custGeom>
                <a:avLst/>
                <a:gdLst>
                  <a:gd name="T0" fmla="*/ 23 w 39"/>
                  <a:gd name="T1" fmla="*/ 22 h 22"/>
                  <a:gd name="T2" fmla="*/ 20 w 39"/>
                  <a:gd name="T3" fmla="*/ 22 h 22"/>
                  <a:gd name="T4" fmla="*/ 1 w 39"/>
                  <a:gd name="T5" fmla="*/ 10 h 22"/>
                  <a:gd name="T6" fmla="*/ 1 w 39"/>
                  <a:gd name="T7" fmla="*/ 9 h 22"/>
                  <a:gd name="T8" fmla="*/ 16 w 39"/>
                  <a:gd name="T9" fmla="*/ 0 h 22"/>
                  <a:gd name="T10" fmla="*/ 19 w 39"/>
                  <a:gd name="T11" fmla="*/ 0 h 22"/>
                  <a:gd name="T12" fmla="*/ 39 w 39"/>
                  <a:gd name="T13" fmla="*/ 12 h 22"/>
                  <a:gd name="T14" fmla="*/ 39 w 39"/>
                  <a:gd name="T15" fmla="*/ 13 h 22"/>
                  <a:gd name="T16" fmla="*/ 23 w 39"/>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2">
                    <a:moveTo>
                      <a:pt x="23" y="22"/>
                    </a:moveTo>
                    <a:cubicBezTo>
                      <a:pt x="22" y="22"/>
                      <a:pt x="21" y="22"/>
                      <a:pt x="20" y="22"/>
                    </a:cubicBezTo>
                    <a:lnTo>
                      <a:pt x="1" y="10"/>
                    </a:lnTo>
                    <a:cubicBezTo>
                      <a:pt x="0" y="10"/>
                      <a:pt x="0" y="9"/>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0" name="Freeform 353">
                <a:extLst>
                  <a:ext uri="{FF2B5EF4-FFF2-40B4-BE49-F238E27FC236}">
                    <a16:creationId xmlns:a16="http://schemas.microsoft.com/office/drawing/2014/main" id="{EECCF507-10D9-E94B-6AA3-23D7F00EDF3C}"/>
                  </a:ext>
                </a:extLst>
              </p:cNvPr>
              <p:cNvSpPr>
                <a:spLocks/>
              </p:cNvSpPr>
              <p:nvPr/>
            </p:nvSpPr>
            <p:spPr bwMode="auto">
              <a:xfrm>
                <a:off x="1216025" y="3298825"/>
                <a:ext cx="22225" cy="12700"/>
              </a:xfrm>
              <a:custGeom>
                <a:avLst/>
                <a:gdLst>
                  <a:gd name="T0" fmla="*/ 24 w 40"/>
                  <a:gd name="T1" fmla="*/ 22 h 22"/>
                  <a:gd name="T2" fmla="*/ 21 w 40"/>
                  <a:gd name="T3" fmla="*/ 22 h 22"/>
                  <a:gd name="T4" fmla="*/ 1 w 40"/>
                  <a:gd name="T5" fmla="*/ 10 h 22"/>
                  <a:gd name="T6" fmla="*/ 1 w 40"/>
                  <a:gd name="T7" fmla="*/ 9 h 22"/>
                  <a:gd name="T8" fmla="*/ 17 w 40"/>
                  <a:gd name="T9" fmla="*/ 0 h 22"/>
                  <a:gd name="T10" fmla="*/ 19 w 40"/>
                  <a:gd name="T11" fmla="*/ 0 h 22"/>
                  <a:gd name="T12" fmla="*/ 39 w 40"/>
                  <a:gd name="T13" fmla="*/ 11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0"/>
                    </a:lnTo>
                    <a:cubicBezTo>
                      <a:pt x="0" y="10"/>
                      <a:pt x="0" y="9"/>
                      <a:pt x="1" y="9"/>
                    </a:cubicBezTo>
                    <a:lnTo>
                      <a:pt x="17" y="0"/>
                    </a:lnTo>
                    <a:cubicBezTo>
                      <a:pt x="17" y="0"/>
                      <a:pt x="18" y="0"/>
                      <a:pt x="19" y="0"/>
                    </a:cubicBezTo>
                    <a:lnTo>
                      <a:pt x="39" y="11"/>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1" name="Freeform 354">
                <a:extLst>
                  <a:ext uri="{FF2B5EF4-FFF2-40B4-BE49-F238E27FC236}">
                    <a16:creationId xmlns:a16="http://schemas.microsoft.com/office/drawing/2014/main" id="{429D2D58-CAAD-B2E3-E38E-B35E46B75B45}"/>
                  </a:ext>
                </a:extLst>
              </p:cNvPr>
              <p:cNvSpPr>
                <a:spLocks/>
              </p:cNvSpPr>
              <p:nvPr/>
            </p:nvSpPr>
            <p:spPr bwMode="auto">
              <a:xfrm>
                <a:off x="1231900" y="3306763"/>
                <a:ext cx="22225" cy="14288"/>
              </a:xfrm>
              <a:custGeom>
                <a:avLst/>
                <a:gdLst>
                  <a:gd name="T0" fmla="*/ 23 w 39"/>
                  <a:gd name="T1" fmla="*/ 23 h 23"/>
                  <a:gd name="T2" fmla="*/ 21 w 39"/>
                  <a:gd name="T3" fmla="*/ 23 h 23"/>
                  <a:gd name="T4" fmla="*/ 1 w 39"/>
                  <a:gd name="T5" fmla="*/ 11 h 23"/>
                  <a:gd name="T6" fmla="*/ 1 w 39"/>
                  <a:gd name="T7" fmla="*/ 10 h 23"/>
                  <a:gd name="T8" fmla="*/ 16 w 39"/>
                  <a:gd name="T9" fmla="*/ 1 h 23"/>
                  <a:gd name="T10" fmla="*/ 19 w 39"/>
                  <a:gd name="T11" fmla="*/ 1 h 23"/>
                  <a:gd name="T12" fmla="*/ 39 w 39"/>
                  <a:gd name="T13" fmla="*/ 12 h 23"/>
                  <a:gd name="T14" fmla="*/ 39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39" y="13"/>
                      <a:pt x="39"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2" name="Freeform 355">
                <a:extLst>
                  <a:ext uri="{FF2B5EF4-FFF2-40B4-BE49-F238E27FC236}">
                    <a16:creationId xmlns:a16="http://schemas.microsoft.com/office/drawing/2014/main" id="{AEFD0EFB-1641-C8D0-1632-12ECEE2EC0B0}"/>
                  </a:ext>
                </a:extLst>
              </p:cNvPr>
              <p:cNvSpPr>
                <a:spLocks/>
              </p:cNvSpPr>
              <p:nvPr/>
            </p:nvSpPr>
            <p:spPr bwMode="auto">
              <a:xfrm>
                <a:off x="1247775" y="3316288"/>
                <a:ext cx="23813" cy="14288"/>
              </a:xfrm>
              <a:custGeom>
                <a:avLst/>
                <a:gdLst>
                  <a:gd name="T0" fmla="*/ 23 w 39"/>
                  <a:gd name="T1" fmla="*/ 23 h 23"/>
                  <a:gd name="T2" fmla="*/ 20 w 39"/>
                  <a:gd name="T3" fmla="*/ 23 h 23"/>
                  <a:gd name="T4" fmla="*/ 0 w 39"/>
                  <a:gd name="T5" fmla="*/ 11 h 23"/>
                  <a:gd name="T6" fmla="*/ 0 w 39"/>
                  <a:gd name="T7" fmla="*/ 10 h 23"/>
                  <a:gd name="T8" fmla="*/ 16 w 39"/>
                  <a:gd name="T9" fmla="*/ 1 h 23"/>
                  <a:gd name="T10" fmla="*/ 18 w 39"/>
                  <a:gd name="T11" fmla="*/ 1 h 23"/>
                  <a:gd name="T12" fmla="*/ 38 w 39"/>
                  <a:gd name="T13" fmla="*/ 12 h 23"/>
                  <a:gd name="T14" fmla="*/ 38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0" y="23"/>
                    </a:cubicBezTo>
                    <a:lnTo>
                      <a:pt x="0" y="11"/>
                    </a:lnTo>
                    <a:cubicBezTo>
                      <a:pt x="0" y="11"/>
                      <a:pt x="0" y="10"/>
                      <a:pt x="0" y="10"/>
                    </a:cubicBezTo>
                    <a:lnTo>
                      <a:pt x="16" y="1"/>
                    </a:lnTo>
                    <a:cubicBezTo>
                      <a:pt x="16" y="0"/>
                      <a:pt x="18" y="0"/>
                      <a:pt x="18" y="1"/>
                    </a:cubicBezTo>
                    <a:lnTo>
                      <a:pt x="38" y="12"/>
                    </a:lnTo>
                    <a:cubicBezTo>
                      <a:pt x="39" y="13"/>
                      <a:pt x="39" y="13"/>
                      <a:pt x="38"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3" name="Freeform 356">
                <a:extLst>
                  <a:ext uri="{FF2B5EF4-FFF2-40B4-BE49-F238E27FC236}">
                    <a16:creationId xmlns:a16="http://schemas.microsoft.com/office/drawing/2014/main" id="{FF08E18B-B0F1-8F7E-4D6A-63542CD86C73}"/>
                  </a:ext>
                </a:extLst>
              </p:cNvPr>
              <p:cNvSpPr>
                <a:spLocks/>
              </p:cNvSpPr>
              <p:nvPr/>
            </p:nvSpPr>
            <p:spPr bwMode="auto">
              <a:xfrm>
                <a:off x="1263650" y="3325813"/>
                <a:ext cx="23813" cy="14288"/>
              </a:xfrm>
              <a:custGeom>
                <a:avLst/>
                <a:gdLst>
                  <a:gd name="T0" fmla="*/ 23 w 40"/>
                  <a:gd name="T1" fmla="*/ 23 h 23"/>
                  <a:gd name="T2" fmla="*/ 21 w 40"/>
                  <a:gd name="T3" fmla="*/ 23 h 23"/>
                  <a:gd name="T4" fmla="*/ 1 w 40"/>
                  <a:gd name="T5" fmla="*/ 11 h 23"/>
                  <a:gd name="T6" fmla="*/ 1 w 40"/>
                  <a:gd name="T7" fmla="*/ 10 h 23"/>
                  <a:gd name="T8" fmla="*/ 16 w 40"/>
                  <a:gd name="T9" fmla="*/ 1 h 23"/>
                  <a:gd name="T10" fmla="*/ 19 w 40"/>
                  <a:gd name="T11" fmla="*/ 1 h 23"/>
                  <a:gd name="T12" fmla="*/ 39 w 40"/>
                  <a:gd name="T13" fmla="*/ 12 h 23"/>
                  <a:gd name="T14" fmla="*/ 39 w 40"/>
                  <a:gd name="T15" fmla="*/ 14 h 23"/>
                  <a:gd name="T16" fmla="*/ 23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40" y="13"/>
                      <a:pt x="40"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4" name="Freeform 357">
                <a:extLst>
                  <a:ext uri="{FF2B5EF4-FFF2-40B4-BE49-F238E27FC236}">
                    <a16:creationId xmlns:a16="http://schemas.microsoft.com/office/drawing/2014/main" id="{7C35DB04-F8BE-66EE-3606-F73217966835}"/>
                  </a:ext>
                </a:extLst>
              </p:cNvPr>
              <p:cNvSpPr>
                <a:spLocks/>
              </p:cNvSpPr>
              <p:nvPr/>
            </p:nvSpPr>
            <p:spPr bwMode="auto">
              <a:xfrm>
                <a:off x="1281113" y="3335338"/>
                <a:ext cx="22225" cy="14288"/>
              </a:xfrm>
              <a:custGeom>
                <a:avLst/>
                <a:gdLst>
                  <a:gd name="T0" fmla="*/ 23 w 39"/>
                  <a:gd name="T1" fmla="*/ 23 h 23"/>
                  <a:gd name="T2" fmla="*/ 20 w 39"/>
                  <a:gd name="T3" fmla="*/ 23 h 23"/>
                  <a:gd name="T4" fmla="*/ 0 w 39"/>
                  <a:gd name="T5" fmla="*/ 11 h 23"/>
                  <a:gd name="T6" fmla="*/ 0 w 39"/>
                  <a:gd name="T7" fmla="*/ 9 h 23"/>
                  <a:gd name="T8" fmla="*/ 16 w 39"/>
                  <a:gd name="T9" fmla="*/ 1 h 23"/>
                  <a:gd name="T10" fmla="*/ 18 w 39"/>
                  <a:gd name="T11" fmla="*/ 1 h 23"/>
                  <a:gd name="T12" fmla="*/ 38 w 39"/>
                  <a:gd name="T13" fmla="*/ 12 h 23"/>
                  <a:gd name="T14" fmla="*/ 38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0" y="23"/>
                    </a:cubicBezTo>
                    <a:lnTo>
                      <a:pt x="0" y="11"/>
                    </a:lnTo>
                    <a:cubicBezTo>
                      <a:pt x="0" y="11"/>
                      <a:pt x="0" y="10"/>
                      <a:pt x="0" y="9"/>
                    </a:cubicBezTo>
                    <a:lnTo>
                      <a:pt x="16" y="1"/>
                    </a:lnTo>
                    <a:cubicBezTo>
                      <a:pt x="17" y="0"/>
                      <a:pt x="18" y="0"/>
                      <a:pt x="18" y="1"/>
                    </a:cubicBezTo>
                    <a:lnTo>
                      <a:pt x="38" y="12"/>
                    </a:lnTo>
                    <a:cubicBezTo>
                      <a:pt x="39" y="13"/>
                      <a:pt x="39" y="13"/>
                      <a:pt x="38"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5" name="Freeform 358">
                <a:extLst>
                  <a:ext uri="{FF2B5EF4-FFF2-40B4-BE49-F238E27FC236}">
                    <a16:creationId xmlns:a16="http://schemas.microsoft.com/office/drawing/2014/main" id="{50C3556C-905A-888E-A94C-FD840BE59C9E}"/>
                  </a:ext>
                </a:extLst>
              </p:cNvPr>
              <p:cNvSpPr>
                <a:spLocks/>
              </p:cNvSpPr>
              <p:nvPr/>
            </p:nvSpPr>
            <p:spPr bwMode="auto">
              <a:xfrm>
                <a:off x="1295400" y="3344863"/>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1 h 23"/>
                  <a:gd name="T10" fmla="*/ 19 w 40"/>
                  <a:gd name="T11" fmla="*/ 1 h 23"/>
                  <a:gd name="T12" fmla="*/ 39 w 40"/>
                  <a:gd name="T13" fmla="*/ 12 h 23"/>
                  <a:gd name="T14" fmla="*/ 39 w 40"/>
                  <a:gd name="T15" fmla="*/ 14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1"/>
                      <a:pt x="0" y="10"/>
                      <a:pt x="1" y="9"/>
                    </a:cubicBezTo>
                    <a:lnTo>
                      <a:pt x="16" y="1"/>
                    </a:lnTo>
                    <a:cubicBezTo>
                      <a:pt x="17" y="0"/>
                      <a:pt x="18" y="0"/>
                      <a:pt x="19" y="1"/>
                    </a:cubicBezTo>
                    <a:lnTo>
                      <a:pt x="39" y="12"/>
                    </a:lnTo>
                    <a:cubicBezTo>
                      <a:pt x="40" y="12"/>
                      <a:pt x="40" y="13"/>
                      <a:pt x="39" y="14"/>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6" name="Freeform 359">
                <a:extLst>
                  <a:ext uri="{FF2B5EF4-FFF2-40B4-BE49-F238E27FC236}">
                    <a16:creationId xmlns:a16="http://schemas.microsoft.com/office/drawing/2014/main" id="{75491CA6-5E80-E22D-7DFE-A87A07D89315}"/>
                  </a:ext>
                </a:extLst>
              </p:cNvPr>
              <p:cNvSpPr>
                <a:spLocks/>
              </p:cNvSpPr>
              <p:nvPr/>
            </p:nvSpPr>
            <p:spPr bwMode="auto">
              <a:xfrm>
                <a:off x="1312863" y="3354388"/>
                <a:ext cx="22225" cy="14288"/>
              </a:xfrm>
              <a:custGeom>
                <a:avLst/>
                <a:gdLst>
                  <a:gd name="T0" fmla="*/ 23 w 39"/>
                  <a:gd name="T1" fmla="*/ 22 h 23"/>
                  <a:gd name="T2" fmla="*/ 20 w 39"/>
                  <a:gd name="T3" fmla="*/ 22 h 23"/>
                  <a:gd name="T4" fmla="*/ 1 w 39"/>
                  <a:gd name="T5" fmla="*/ 11 h 23"/>
                  <a:gd name="T6" fmla="*/ 1 w 39"/>
                  <a:gd name="T7" fmla="*/ 9 h 23"/>
                  <a:gd name="T8" fmla="*/ 16 w 39"/>
                  <a:gd name="T9" fmla="*/ 0 h 23"/>
                  <a:gd name="T10" fmla="*/ 19 w 39"/>
                  <a:gd name="T11" fmla="*/ 0 h 23"/>
                  <a:gd name="T12" fmla="*/ 39 w 39"/>
                  <a:gd name="T13" fmla="*/ 12 h 23"/>
                  <a:gd name="T14" fmla="*/ 39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1" y="11"/>
                    </a:lnTo>
                    <a:cubicBezTo>
                      <a:pt x="0" y="10"/>
                      <a:pt x="0" y="10"/>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7" name="Freeform 360">
                <a:extLst>
                  <a:ext uri="{FF2B5EF4-FFF2-40B4-BE49-F238E27FC236}">
                    <a16:creationId xmlns:a16="http://schemas.microsoft.com/office/drawing/2014/main" id="{60D0E270-D9C0-F7FE-047D-F7CEC053B9F3}"/>
                  </a:ext>
                </a:extLst>
              </p:cNvPr>
              <p:cNvSpPr>
                <a:spLocks/>
              </p:cNvSpPr>
              <p:nvPr/>
            </p:nvSpPr>
            <p:spPr bwMode="auto">
              <a:xfrm>
                <a:off x="1328738" y="3363913"/>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8" name="Freeform 361">
                <a:extLst>
                  <a:ext uri="{FF2B5EF4-FFF2-40B4-BE49-F238E27FC236}">
                    <a16:creationId xmlns:a16="http://schemas.microsoft.com/office/drawing/2014/main" id="{E98DB1F9-E122-54CF-7066-3A3B6A85F4A0}"/>
                  </a:ext>
                </a:extLst>
              </p:cNvPr>
              <p:cNvSpPr>
                <a:spLocks/>
              </p:cNvSpPr>
              <p:nvPr/>
            </p:nvSpPr>
            <p:spPr bwMode="auto">
              <a:xfrm>
                <a:off x="1344613" y="3375025"/>
                <a:ext cx="22225" cy="12700"/>
              </a:xfrm>
              <a:custGeom>
                <a:avLst/>
                <a:gdLst>
                  <a:gd name="T0" fmla="*/ 23 w 39"/>
                  <a:gd name="T1" fmla="*/ 22 h 23"/>
                  <a:gd name="T2" fmla="*/ 21 w 39"/>
                  <a:gd name="T3" fmla="*/ 22 h 23"/>
                  <a:gd name="T4" fmla="*/ 1 w 39"/>
                  <a:gd name="T5" fmla="*/ 11 h 23"/>
                  <a:gd name="T6" fmla="*/ 1 w 39"/>
                  <a:gd name="T7" fmla="*/ 9 h 23"/>
                  <a:gd name="T8" fmla="*/ 16 w 39"/>
                  <a:gd name="T9" fmla="*/ 0 h 23"/>
                  <a:gd name="T10" fmla="*/ 19 w 39"/>
                  <a:gd name="T11" fmla="*/ 0 h 23"/>
                  <a:gd name="T12" fmla="*/ 39 w 39"/>
                  <a:gd name="T13" fmla="*/ 12 h 23"/>
                  <a:gd name="T14" fmla="*/ 39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3" y="23"/>
                      <a:pt x="21" y="23"/>
                      <a:pt x="21" y="22"/>
                    </a:cubicBezTo>
                    <a:lnTo>
                      <a:pt x="1" y="11"/>
                    </a:lnTo>
                    <a:cubicBezTo>
                      <a:pt x="0" y="10"/>
                      <a:pt x="0" y="10"/>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79" name="Freeform 362">
                <a:extLst>
                  <a:ext uri="{FF2B5EF4-FFF2-40B4-BE49-F238E27FC236}">
                    <a16:creationId xmlns:a16="http://schemas.microsoft.com/office/drawing/2014/main" id="{796C582B-BEC2-B092-1945-068413A25542}"/>
                  </a:ext>
                </a:extLst>
              </p:cNvPr>
              <p:cNvSpPr>
                <a:spLocks/>
              </p:cNvSpPr>
              <p:nvPr/>
            </p:nvSpPr>
            <p:spPr bwMode="auto">
              <a:xfrm>
                <a:off x="1360488" y="3384550"/>
                <a:ext cx="23813" cy="12700"/>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8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9"/>
                      <a:pt x="0" y="9"/>
                    </a:cubicBezTo>
                    <a:lnTo>
                      <a:pt x="16" y="0"/>
                    </a:lnTo>
                    <a:cubicBezTo>
                      <a:pt x="16" y="0"/>
                      <a:pt x="18" y="0"/>
                      <a:pt x="18"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0" name="Freeform 363">
                <a:extLst>
                  <a:ext uri="{FF2B5EF4-FFF2-40B4-BE49-F238E27FC236}">
                    <a16:creationId xmlns:a16="http://schemas.microsoft.com/office/drawing/2014/main" id="{B0E15003-1923-EDD6-C4C7-194BF8F873F5}"/>
                  </a:ext>
                </a:extLst>
              </p:cNvPr>
              <p:cNvSpPr>
                <a:spLocks/>
              </p:cNvSpPr>
              <p:nvPr/>
            </p:nvSpPr>
            <p:spPr bwMode="auto">
              <a:xfrm>
                <a:off x="1376363" y="3394075"/>
                <a:ext cx="23813" cy="12700"/>
              </a:xfrm>
              <a:custGeom>
                <a:avLst/>
                <a:gdLst>
                  <a:gd name="T0" fmla="*/ 23 w 40"/>
                  <a:gd name="T1" fmla="*/ 22 h 22"/>
                  <a:gd name="T2" fmla="*/ 21 w 40"/>
                  <a:gd name="T3" fmla="*/ 22 h 22"/>
                  <a:gd name="T4" fmla="*/ 1 w 40"/>
                  <a:gd name="T5" fmla="*/ 11 h 22"/>
                  <a:gd name="T6" fmla="*/ 1 w 40"/>
                  <a:gd name="T7" fmla="*/ 9 h 22"/>
                  <a:gd name="T8" fmla="*/ 16 w 40"/>
                  <a:gd name="T9" fmla="*/ 0 h 22"/>
                  <a:gd name="T10" fmla="*/ 19 w 40"/>
                  <a:gd name="T11" fmla="*/ 0 h 22"/>
                  <a:gd name="T12" fmla="*/ 39 w 40"/>
                  <a:gd name="T13" fmla="*/ 12 h 22"/>
                  <a:gd name="T14" fmla="*/ 39 w 40"/>
                  <a:gd name="T15" fmla="*/ 13 h 22"/>
                  <a:gd name="T16" fmla="*/ 23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3" y="22"/>
                    </a:moveTo>
                    <a:cubicBezTo>
                      <a:pt x="23" y="22"/>
                      <a:pt x="21" y="22"/>
                      <a:pt x="21" y="22"/>
                    </a:cubicBezTo>
                    <a:lnTo>
                      <a:pt x="1" y="11"/>
                    </a:lnTo>
                    <a:cubicBezTo>
                      <a:pt x="0" y="10"/>
                      <a:pt x="0" y="9"/>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1" name="Freeform 364">
                <a:extLst>
                  <a:ext uri="{FF2B5EF4-FFF2-40B4-BE49-F238E27FC236}">
                    <a16:creationId xmlns:a16="http://schemas.microsoft.com/office/drawing/2014/main" id="{F40C7C01-5949-C226-79A5-6BC93DD37069}"/>
                  </a:ext>
                </a:extLst>
              </p:cNvPr>
              <p:cNvSpPr>
                <a:spLocks/>
              </p:cNvSpPr>
              <p:nvPr/>
            </p:nvSpPr>
            <p:spPr bwMode="auto">
              <a:xfrm>
                <a:off x="1154113" y="3276600"/>
                <a:ext cx="23813" cy="14288"/>
              </a:xfrm>
              <a:custGeom>
                <a:avLst/>
                <a:gdLst>
                  <a:gd name="T0" fmla="*/ 23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3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2"/>
                    </a:moveTo>
                    <a:cubicBezTo>
                      <a:pt x="23" y="23"/>
                      <a:pt x="21"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2" name="Freeform 365">
                <a:extLst>
                  <a:ext uri="{FF2B5EF4-FFF2-40B4-BE49-F238E27FC236}">
                    <a16:creationId xmlns:a16="http://schemas.microsoft.com/office/drawing/2014/main" id="{C9B922CE-A4F4-DD6F-799D-5B5356327C3C}"/>
                  </a:ext>
                </a:extLst>
              </p:cNvPr>
              <p:cNvSpPr>
                <a:spLocks/>
              </p:cNvSpPr>
              <p:nvPr/>
            </p:nvSpPr>
            <p:spPr bwMode="auto">
              <a:xfrm>
                <a:off x="1169988" y="3286125"/>
                <a:ext cx="23813"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8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9"/>
                      <a:pt x="0" y="9"/>
                    </a:cubicBezTo>
                    <a:lnTo>
                      <a:pt x="16" y="0"/>
                    </a:lnTo>
                    <a:cubicBezTo>
                      <a:pt x="17" y="0"/>
                      <a:pt x="18" y="0"/>
                      <a:pt x="18"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3" name="Freeform 366">
                <a:extLst>
                  <a:ext uri="{FF2B5EF4-FFF2-40B4-BE49-F238E27FC236}">
                    <a16:creationId xmlns:a16="http://schemas.microsoft.com/office/drawing/2014/main" id="{30ED945E-2627-6920-DD56-2741ED0D5344}"/>
                  </a:ext>
                </a:extLst>
              </p:cNvPr>
              <p:cNvSpPr>
                <a:spLocks/>
              </p:cNvSpPr>
              <p:nvPr/>
            </p:nvSpPr>
            <p:spPr bwMode="auto">
              <a:xfrm>
                <a:off x="1185863" y="3295650"/>
                <a:ext cx="23813" cy="14288"/>
              </a:xfrm>
              <a:custGeom>
                <a:avLst/>
                <a:gdLst>
                  <a:gd name="T0" fmla="*/ 24 w 40"/>
                  <a:gd name="T1" fmla="*/ 22 h 22"/>
                  <a:gd name="T2" fmla="*/ 21 w 40"/>
                  <a:gd name="T3" fmla="*/ 22 h 22"/>
                  <a:gd name="T4" fmla="*/ 1 w 40"/>
                  <a:gd name="T5" fmla="*/ 11 h 22"/>
                  <a:gd name="T6" fmla="*/ 1 w 40"/>
                  <a:gd name="T7" fmla="*/ 9 h 22"/>
                  <a:gd name="T8" fmla="*/ 16 w 40"/>
                  <a:gd name="T9" fmla="*/ 0 h 22"/>
                  <a:gd name="T10" fmla="*/ 19 w 40"/>
                  <a:gd name="T11" fmla="*/ 0 h 22"/>
                  <a:gd name="T12" fmla="*/ 39 w 40"/>
                  <a:gd name="T13" fmla="*/ 12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1"/>
                    </a:lnTo>
                    <a:cubicBezTo>
                      <a:pt x="0" y="10"/>
                      <a:pt x="0" y="9"/>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4" name="Freeform 367">
                <a:extLst>
                  <a:ext uri="{FF2B5EF4-FFF2-40B4-BE49-F238E27FC236}">
                    <a16:creationId xmlns:a16="http://schemas.microsoft.com/office/drawing/2014/main" id="{9361DE31-B6C7-AB98-CAB4-C06D796442FC}"/>
                  </a:ext>
                </a:extLst>
              </p:cNvPr>
              <p:cNvSpPr>
                <a:spLocks/>
              </p:cNvSpPr>
              <p:nvPr/>
            </p:nvSpPr>
            <p:spPr bwMode="auto">
              <a:xfrm>
                <a:off x="1203325" y="3305175"/>
                <a:ext cx="22225" cy="14288"/>
              </a:xfrm>
              <a:custGeom>
                <a:avLst/>
                <a:gdLst>
                  <a:gd name="T0" fmla="*/ 23 w 39"/>
                  <a:gd name="T1" fmla="*/ 22 h 22"/>
                  <a:gd name="T2" fmla="*/ 20 w 39"/>
                  <a:gd name="T3" fmla="*/ 22 h 22"/>
                  <a:gd name="T4" fmla="*/ 1 w 39"/>
                  <a:gd name="T5" fmla="*/ 10 h 22"/>
                  <a:gd name="T6" fmla="*/ 1 w 39"/>
                  <a:gd name="T7" fmla="*/ 9 h 22"/>
                  <a:gd name="T8" fmla="*/ 16 w 39"/>
                  <a:gd name="T9" fmla="*/ 0 h 22"/>
                  <a:gd name="T10" fmla="*/ 19 w 39"/>
                  <a:gd name="T11" fmla="*/ 0 h 22"/>
                  <a:gd name="T12" fmla="*/ 39 w 39"/>
                  <a:gd name="T13" fmla="*/ 11 h 22"/>
                  <a:gd name="T14" fmla="*/ 39 w 39"/>
                  <a:gd name="T15" fmla="*/ 13 h 22"/>
                  <a:gd name="T16" fmla="*/ 23 w 39"/>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2">
                    <a:moveTo>
                      <a:pt x="23" y="22"/>
                    </a:moveTo>
                    <a:cubicBezTo>
                      <a:pt x="22" y="22"/>
                      <a:pt x="21" y="22"/>
                      <a:pt x="20" y="22"/>
                    </a:cubicBezTo>
                    <a:lnTo>
                      <a:pt x="1" y="10"/>
                    </a:lnTo>
                    <a:cubicBezTo>
                      <a:pt x="0" y="10"/>
                      <a:pt x="0" y="9"/>
                      <a:pt x="1" y="9"/>
                    </a:cubicBezTo>
                    <a:lnTo>
                      <a:pt x="16" y="0"/>
                    </a:lnTo>
                    <a:cubicBezTo>
                      <a:pt x="17" y="0"/>
                      <a:pt x="18" y="0"/>
                      <a:pt x="19" y="0"/>
                    </a:cubicBezTo>
                    <a:lnTo>
                      <a:pt x="39" y="11"/>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5" name="Freeform 368">
                <a:extLst>
                  <a:ext uri="{FF2B5EF4-FFF2-40B4-BE49-F238E27FC236}">
                    <a16:creationId xmlns:a16="http://schemas.microsoft.com/office/drawing/2014/main" id="{08BE33E5-48BE-FD35-CD65-C9190F7DFFBD}"/>
                  </a:ext>
                </a:extLst>
              </p:cNvPr>
              <p:cNvSpPr>
                <a:spLocks/>
              </p:cNvSpPr>
              <p:nvPr/>
            </p:nvSpPr>
            <p:spPr bwMode="auto">
              <a:xfrm>
                <a:off x="1217613" y="3314700"/>
                <a:ext cx="23813" cy="14288"/>
              </a:xfrm>
              <a:custGeom>
                <a:avLst/>
                <a:gdLst>
                  <a:gd name="T0" fmla="*/ 24 w 40"/>
                  <a:gd name="T1" fmla="*/ 23 h 23"/>
                  <a:gd name="T2" fmla="*/ 21 w 40"/>
                  <a:gd name="T3" fmla="*/ 23 h 23"/>
                  <a:gd name="T4" fmla="*/ 1 w 40"/>
                  <a:gd name="T5" fmla="*/ 11 h 23"/>
                  <a:gd name="T6" fmla="*/ 1 w 40"/>
                  <a:gd name="T7" fmla="*/ 10 h 23"/>
                  <a:gd name="T8" fmla="*/ 16 w 40"/>
                  <a:gd name="T9" fmla="*/ 1 h 23"/>
                  <a:gd name="T10" fmla="*/ 19 w 40"/>
                  <a:gd name="T11" fmla="*/ 1 h 23"/>
                  <a:gd name="T12" fmla="*/ 39 w 40"/>
                  <a:gd name="T13" fmla="*/ 12 h 23"/>
                  <a:gd name="T14" fmla="*/ 39 w 40"/>
                  <a:gd name="T15" fmla="*/ 14 h 23"/>
                  <a:gd name="T16" fmla="*/ 24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3"/>
                    </a:moveTo>
                    <a:cubicBezTo>
                      <a:pt x="23" y="23"/>
                      <a:pt x="22" y="23"/>
                      <a:pt x="21" y="23"/>
                    </a:cubicBezTo>
                    <a:lnTo>
                      <a:pt x="1" y="11"/>
                    </a:lnTo>
                    <a:cubicBezTo>
                      <a:pt x="0" y="11"/>
                      <a:pt x="0" y="10"/>
                      <a:pt x="1" y="10"/>
                    </a:cubicBezTo>
                    <a:lnTo>
                      <a:pt x="16" y="1"/>
                    </a:lnTo>
                    <a:cubicBezTo>
                      <a:pt x="17" y="0"/>
                      <a:pt x="18" y="0"/>
                      <a:pt x="19" y="1"/>
                    </a:cubicBezTo>
                    <a:lnTo>
                      <a:pt x="39" y="12"/>
                    </a:lnTo>
                    <a:cubicBezTo>
                      <a:pt x="40" y="13"/>
                      <a:pt x="40" y="14"/>
                      <a:pt x="39" y="14"/>
                    </a:cubicBezTo>
                    <a:lnTo>
                      <a:pt x="24"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6" name="Freeform 369">
                <a:extLst>
                  <a:ext uri="{FF2B5EF4-FFF2-40B4-BE49-F238E27FC236}">
                    <a16:creationId xmlns:a16="http://schemas.microsoft.com/office/drawing/2014/main" id="{4F281E52-24EA-F46A-21C2-AD6C0ACD45DC}"/>
                  </a:ext>
                </a:extLst>
              </p:cNvPr>
              <p:cNvSpPr>
                <a:spLocks/>
              </p:cNvSpPr>
              <p:nvPr/>
            </p:nvSpPr>
            <p:spPr bwMode="auto">
              <a:xfrm>
                <a:off x="1235075" y="3324225"/>
                <a:ext cx="22225" cy="14288"/>
              </a:xfrm>
              <a:custGeom>
                <a:avLst/>
                <a:gdLst>
                  <a:gd name="T0" fmla="*/ 23 w 39"/>
                  <a:gd name="T1" fmla="*/ 23 h 23"/>
                  <a:gd name="T2" fmla="*/ 21 w 39"/>
                  <a:gd name="T3" fmla="*/ 23 h 23"/>
                  <a:gd name="T4" fmla="*/ 1 w 39"/>
                  <a:gd name="T5" fmla="*/ 11 h 23"/>
                  <a:gd name="T6" fmla="*/ 1 w 39"/>
                  <a:gd name="T7" fmla="*/ 10 h 23"/>
                  <a:gd name="T8" fmla="*/ 16 w 39"/>
                  <a:gd name="T9" fmla="*/ 1 h 23"/>
                  <a:gd name="T10" fmla="*/ 19 w 39"/>
                  <a:gd name="T11" fmla="*/ 1 h 23"/>
                  <a:gd name="T12" fmla="*/ 39 w 39"/>
                  <a:gd name="T13" fmla="*/ 12 h 23"/>
                  <a:gd name="T14" fmla="*/ 39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39" y="13"/>
                      <a:pt x="39"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7" name="Freeform 370">
                <a:extLst>
                  <a:ext uri="{FF2B5EF4-FFF2-40B4-BE49-F238E27FC236}">
                    <a16:creationId xmlns:a16="http://schemas.microsoft.com/office/drawing/2014/main" id="{B783745B-DC18-5A09-57CB-6CA1EFCD252D}"/>
                  </a:ext>
                </a:extLst>
              </p:cNvPr>
              <p:cNvSpPr>
                <a:spLocks/>
              </p:cNvSpPr>
              <p:nvPr/>
            </p:nvSpPr>
            <p:spPr bwMode="auto">
              <a:xfrm>
                <a:off x="1250950" y="3333750"/>
                <a:ext cx="22225" cy="14288"/>
              </a:xfrm>
              <a:custGeom>
                <a:avLst/>
                <a:gdLst>
                  <a:gd name="T0" fmla="*/ 23 w 39"/>
                  <a:gd name="T1" fmla="*/ 23 h 23"/>
                  <a:gd name="T2" fmla="*/ 20 w 39"/>
                  <a:gd name="T3" fmla="*/ 23 h 23"/>
                  <a:gd name="T4" fmla="*/ 0 w 39"/>
                  <a:gd name="T5" fmla="*/ 11 h 23"/>
                  <a:gd name="T6" fmla="*/ 0 w 39"/>
                  <a:gd name="T7" fmla="*/ 10 h 23"/>
                  <a:gd name="T8" fmla="*/ 16 w 39"/>
                  <a:gd name="T9" fmla="*/ 1 h 23"/>
                  <a:gd name="T10" fmla="*/ 18 w 39"/>
                  <a:gd name="T11" fmla="*/ 1 h 23"/>
                  <a:gd name="T12" fmla="*/ 38 w 39"/>
                  <a:gd name="T13" fmla="*/ 12 h 23"/>
                  <a:gd name="T14" fmla="*/ 38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0" y="23"/>
                    </a:cubicBezTo>
                    <a:lnTo>
                      <a:pt x="0" y="11"/>
                    </a:lnTo>
                    <a:cubicBezTo>
                      <a:pt x="0" y="11"/>
                      <a:pt x="0" y="10"/>
                      <a:pt x="0" y="10"/>
                    </a:cubicBezTo>
                    <a:lnTo>
                      <a:pt x="16" y="1"/>
                    </a:lnTo>
                    <a:cubicBezTo>
                      <a:pt x="16" y="0"/>
                      <a:pt x="18" y="0"/>
                      <a:pt x="18" y="1"/>
                    </a:cubicBezTo>
                    <a:lnTo>
                      <a:pt x="38" y="12"/>
                    </a:lnTo>
                    <a:cubicBezTo>
                      <a:pt x="39" y="13"/>
                      <a:pt x="39" y="13"/>
                      <a:pt x="38"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8" name="Freeform 371">
                <a:extLst>
                  <a:ext uri="{FF2B5EF4-FFF2-40B4-BE49-F238E27FC236}">
                    <a16:creationId xmlns:a16="http://schemas.microsoft.com/office/drawing/2014/main" id="{1E577AE7-469B-65E0-0CB9-2FC911D6EF0C}"/>
                  </a:ext>
                </a:extLst>
              </p:cNvPr>
              <p:cNvSpPr>
                <a:spLocks/>
              </p:cNvSpPr>
              <p:nvPr/>
            </p:nvSpPr>
            <p:spPr bwMode="auto">
              <a:xfrm>
                <a:off x="1266825" y="3343275"/>
                <a:ext cx="23813" cy="14288"/>
              </a:xfrm>
              <a:custGeom>
                <a:avLst/>
                <a:gdLst>
                  <a:gd name="T0" fmla="*/ 23 w 40"/>
                  <a:gd name="T1" fmla="*/ 23 h 23"/>
                  <a:gd name="T2" fmla="*/ 21 w 40"/>
                  <a:gd name="T3" fmla="*/ 23 h 23"/>
                  <a:gd name="T4" fmla="*/ 1 w 40"/>
                  <a:gd name="T5" fmla="*/ 11 h 23"/>
                  <a:gd name="T6" fmla="*/ 1 w 40"/>
                  <a:gd name="T7" fmla="*/ 10 h 23"/>
                  <a:gd name="T8" fmla="*/ 16 w 40"/>
                  <a:gd name="T9" fmla="*/ 1 h 23"/>
                  <a:gd name="T10" fmla="*/ 19 w 40"/>
                  <a:gd name="T11" fmla="*/ 1 h 23"/>
                  <a:gd name="T12" fmla="*/ 39 w 40"/>
                  <a:gd name="T13" fmla="*/ 12 h 23"/>
                  <a:gd name="T14" fmla="*/ 39 w 40"/>
                  <a:gd name="T15" fmla="*/ 14 h 23"/>
                  <a:gd name="T16" fmla="*/ 23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40" y="13"/>
                      <a:pt x="40"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89" name="Freeform 372">
                <a:extLst>
                  <a:ext uri="{FF2B5EF4-FFF2-40B4-BE49-F238E27FC236}">
                    <a16:creationId xmlns:a16="http://schemas.microsoft.com/office/drawing/2014/main" id="{3248FFF0-6534-6EDB-9C92-03EFAF87449D}"/>
                  </a:ext>
                </a:extLst>
              </p:cNvPr>
              <p:cNvSpPr>
                <a:spLocks/>
              </p:cNvSpPr>
              <p:nvPr/>
            </p:nvSpPr>
            <p:spPr bwMode="auto">
              <a:xfrm>
                <a:off x="1282700" y="3352800"/>
                <a:ext cx="23813" cy="14288"/>
              </a:xfrm>
              <a:custGeom>
                <a:avLst/>
                <a:gdLst>
                  <a:gd name="T0" fmla="*/ 23 w 39"/>
                  <a:gd name="T1" fmla="*/ 23 h 23"/>
                  <a:gd name="T2" fmla="*/ 20 w 39"/>
                  <a:gd name="T3" fmla="*/ 23 h 23"/>
                  <a:gd name="T4" fmla="*/ 0 w 39"/>
                  <a:gd name="T5" fmla="*/ 11 h 23"/>
                  <a:gd name="T6" fmla="*/ 0 w 39"/>
                  <a:gd name="T7" fmla="*/ 9 h 23"/>
                  <a:gd name="T8" fmla="*/ 16 w 39"/>
                  <a:gd name="T9" fmla="*/ 1 h 23"/>
                  <a:gd name="T10" fmla="*/ 18 w 39"/>
                  <a:gd name="T11" fmla="*/ 1 h 23"/>
                  <a:gd name="T12" fmla="*/ 38 w 39"/>
                  <a:gd name="T13" fmla="*/ 12 h 23"/>
                  <a:gd name="T14" fmla="*/ 38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0" y="23"/>
                    </a:cubicBezTo>
                    <a:lnTo>
                      <a:pt x="0" y="11"/>
                    </a:lnTo>
                    <a:cubicBezTo>
                      <a:pt x="0" y="11"/>
                      <a:pt x="0" y="10"/>
                      <a:pt x="0" y="9"/>
                    </a:cubicBezTo>
                    <a:lnTo>
                      <a:pt x="16" y="1"/>
                    </a:lnTo>
                    <a:cubicBezTo>
                      <a:pt x="16" y="0"/>
                      <a:pt x="18" y="0"/>
                      <a:pt x="18" y="1"/>
                    </a:cubicBezTo>
                    <a:lnTo>
                      <a:pt x="38" y="12"/>
                    </a:lnTo>
                    <a:cubicBezTo>
                      <a:pt x="39" y="12"/>
                      <a:pt x="39" y="13"/>
                      <a:pt x="38"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0" name="Freeform 373">
                <a:extLst>
                  <a:ext uri="{FF2B5EF4-FFF2-40B4-BE49-F238E27FC236}">
                    <a16:creationId xmlns:a16="http://schemas.microsoft.com/office/drawing/2014/main" id="{0CEB9F69-589F-29ED-80D9-48B66C2F7599}"/>
                  </a:ext>
                </a:extLst>
              </p:cNvPr>
              <p:cNvSpPr>
                <a:spLocks/>
              </p:cNvSpPr>
              <p:nvPr/>
            </p:nvSpPr>
            <p:spPr bwMode="auto">
              <a:xfrm>
                <a:off x="1298575" y="3362325"/>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1 h 23"/>
                  <a:gd name="T10" fmla="*/ 19 w 40"/>
                  <a:gd name="T11" fmla="*/ 1 h 23"/>
                  <a:gd name="T12" fmla="*/ 39 w 40"/>
                  <a:gd name="T13" fmla="*/ 12 h 23"/>
                  <a:gd name="T14" fmla="*/ 39 w 40"/>
                  <a:gd name="T15" fmla="*/ 14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1"/>
                      <a:pt x="0" y="10"/>
                      <a:pt x="1" y="9"/>
                    </a:cubicBezTo>
                    <a:lnTo>
                      <a:pt x="16" y="1"/>
                    </a:lnTo>
                    <a:cubicBezTo>
                      <a:pt x="17" y="0"/>
                      <a:pt x="18" y="0"/>
                      <a:pt x="19" y="1"/>
                    </a:cubicBezTo>
                    <a:lnTo>
                      <a:pt x="39" y="12"/>
                    </a:lnTo>
                    <a:cubicBezTo>
                      <a:pt x="40" y="12"/>
                      <a:pt x="40" y="13"/>
                      <a:pt x="39" y="14"/>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1" name="Freeform 374">
                <a:extLst>
                  <a:ext uri="{FF2B5EF4-FFF2-40B4-BE49-F238E27FC236}">
                    <a16:creationId xmlns:a16="http://schemas.microsoft.com/office/drawing/2014/main" id="{6A5A0197-704D-1DE9-B791-E63F00F9B626}"/>
                  </a:ext>
                </a:extLst>
              </p:cNvPr>
              <p:cNvSpPr>
                <a:spLocks/>
              </p:cNvSpPr>
              <p:nvPr/>
            </p:nvSpPr>
            <p:spPr bwMode="auto">
              <a:xfrm>
                <a:off x="1316038" y="3371850"/>
                <a:ext cx="22225" cy="14288"/>
              </a:xfrm>
              <a:custGeom>
                <a:avLst/>
                <a:gdLst>
                  <a:gd name="T0" fmla="*/ 23 w 39"/>
                  <a:gd name="T1" fmla="*/ 22 h 23"/>
                  <a:gd name="T2" fmla="*/ 20 w 39"/>
                  <a:gd name="T3" fmla="*/ 22 h 23"/>
                  <a:gd name="T4" fmla="*/ 1 w 39"/>
                  <a:gd name="T5" fmla="*/ 11 h 23"/>
                  <a:gd name="T6" fmla="*/ 1 w 39"/>
                  <a:gd name="T7" fmla="*/ 9 h 23"/>
                  <a:gd name="T8" fmla="*/ 16 w 39"/>
                  <a:gd name="T9" fmla="*/ 0 h 23"/>
                  <a:gd name="T10" fmla="*/ 19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1" y="11"/>
                    </a:lnTo>
                    <a:cubicBezTo>
                      <a:pt x="0" y="10"/>
                      <a:pt x="0" y="10"/>
                      <a:pt x="1" y="9"/>
                    </a:cubicBezTo>
                    <a:lnTo>
                      <a:pt x="16" y="0"/>
                    </a:lnTo>
                    <a:cubicBezTo>
                      <a:pt x="17" y="0"/>
                      <a:pt x="18" y="0"/>
                      <a:pt x="19"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2" name="Freeform 375">
                <a:extLst>
                  <a:ext uri="{FF2B5EF4-FFF2-40B4-BE49-F238E27FC236}">
                    <a16:creationId xmlns:a16="http://schemas.microsoft.com/office/drawing/2014/main" id="{DB4E1B5F-5221-C4DE-7B48-33C186FCDC42}"/>
                  </a:ext>
                </a:extLst>
              </p:cNvPr>
              <p:cNvSpPr>
                <a:spLocks/>
              </p:cNvSpPr>
              <p:nvPr/>
            </p:nvSpPr>
            <p:spPr bwMode="auto">
              <a:xfrm>
                <a:off x="1331913" y="3381375"/>
                <a:ext cx="22225" cy="14288"/>
              </a:xfrm>
              <a:custGeom>
                <a:avLst/>
                <a:gdLst>
                  <a:gd name="T0" fmla="*/ 24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3" name="Freeform 376">
                <a:extLst>
                  <a:ext uri="{FF2B5EF4-FFF2-40B4-BE49-F238E27FC236}">
                    <a16:creationId xmlns:a16="http://schemas.microsoft.com/office/drawing/2014/main" id="{880A873C-1001-45B5-F392-3BD9E8461858}"/>
                  </a:ext>
                </a:extLst>
              </p:cNvPr>
              <p:cNvSpPr>
                <a:spLocks/>
              </p:cNvSpPr>
              <p:nvPr/>
            </p:nvSpPr>
            <p:spPr bwMode="auto">
              <a:xfrm>
                <a:off x="1347788" y="3390900"/>
                <a:ext cx="22225" cy="14288"/>
              </a:xfrm>
              <a:custGeom>
                <a:avLst/>
                <a:gdLst>
                  <a:gd name="T0" fmla="*/ 23 w 39"/>
                  <a:gd name="T1" fmla="*/ 22 h 23"/>
                  <a:gd name="T2" fmla="*/ 21 w 39"/>
                  <a:gd name="T3" fmla="*/ 22 h 23"/>
                  <a:gd name="T4" fmla="*/ 1 w 39"/>
                  <a:gd name="T5" fmla="*/ 11 h 23"/>
                  <a:gd name="T6" fmla="*/ 1 w 39"/>
                  <a:gd name="T7" fmla="*/ 9 h 23"/>
                  <a:gd name="T8" fmla="*/ 16 w 39"/>
                  <a:gd name="T9" fmla="*/ 0 h 23"/>
                  <a:gd name="T10" fmla="*/ 19 w 39"/>
                  <a:gd name="T11" fmla="*/ 0 h 23"/>
                  <a:gd name="T12" fmla="*/ 39 w 39"/>
                  <a:gd name="T13" fmla="*/ 12 h 23"/>
                  <a:gd name="T14" fmla="*/ 39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1" y="22"/>
                    </a:cubicBezTo>
                    <a:lnTo>
                      <a:pt x="1" y="11"/>
                    </a:lnTo>
                    <a:cubicBezTo>
                      <a:pt x="0" y="10"/>
                      <a:pt x="0" y="10"/>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4" name="Freeform 377">
                <a:extLst>
                  <a:ext uri="{FF2B5EF4-FFF2-40B4-BE49-F238E27FC236}">
                    <a16:creationId xmlns:a16="http://schemas.microsoft.com/office/drawing/2014/main" id="{6B26C403-C865-9AE8-D33B-A072D3BBCF7E}"/>
                  </a:ext>
                </a:extLst>
              </p:cNvPr>
              <p:cNvSpPr>
                <a:spLocks/>
              </p:cNvSpPr>
              <p:nvPr/>
            </p:nvSpPr>
            <p:spPr bwMode="auto">
              <a:xfrm>
                <a:off x="1363663" y="3402013"/>
                <a:ext cx="23813" cy="12700"/>
              </a:xfrm>
              <a:custGeom>
                <a:avLst/>
                <a:gdLst>
                  <a:gd name="T0" fmla="*/ 24 w 40"/>
                  <a:gd name="T1" fmla="*/ 22 h 22"/>
                  <a:gd name="T2" fmla="*/ 21 w 40"/>
                  <a:gd name="T3" fmla="*/ 22 h 22"/>
                  <a:gd name="T4" fmla="*/ 1 w 40"/>
                  <a:gd name="T5" fmla="*/ 11 h 22"/>
                  <a:gd name="T6" fmla="*/ 1 w 40"/>
                  <a:gd name="T7" fmla="*/ 9 h 22"/>
                  <a:gd name="T8" fmla="*/ 17 w 40"/>
                  <a:gd name="T9" fmla="*/ 0 h 22"/>
                  <a:gd name="T10" fmla="*/ 19 w 40"/>
                  <a:gd name="T11" fmla="*/ 0 h 22"/>
                  <a:gd name="T12" fmla="*/ 39 w 40"/>
                  <a:gd name="T13" fmla="*/ 12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1"/>
                    </a:lnTo>
                    <a:cubicBezTo>
                      <a:pt x="0" y="10"/>
                      <a:pt x="0" y="9"/>
                      <a:pt x="1" y="9"/>
                    </a:cubicBezTo>
                    <a:lnTo>
                      <a:pt x="17" y="0"/>
                    </a:lnTo>
                    <a:cubicBezTo>
                      <a:pt x="17" y="0"/>
                      <a:pt x="19"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5" name="Freeform 378">
                <a:extLst>
                  <a:ext uri="{FF2B5EF4-FFF2-40B4-BE49-F238E27FC236}">
                    <a16:creationId xmlns:a16="http://schemas.microsoft.com/office/drawing/2014/main" id="{715AA255-DFC0-C0AF-BCE2-7EA9837D5A50}"/>
                  </a:ext>
                </a:extLst>
              </p:cNvPr>
              <p:cNvSpPr>
                <a:spLocks/>
              </p:cNvSpPr>
              <p:nvPr/>
            </p:nvSpPr>
            <p:spPr bwMode="auto">
              <a:xfrm>
                <a:off x="1141413" y="3284538"/>
                <a:ext cx="22225"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8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0"/>
                    </a:lnTo>
                    <a:cubicBezTo>
                      <a:pt x="16" y="0"/>
                      <a:pt x="18" y="0"/>
                      <a:pt x="18"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6" name="Freeform 379">
                <a:extLst>
                  <a:ext uri="{FF2B5EF4-FFF2-40B4-BE49-F238E27FC236}">
                    <a16:creationId xmlns:a16="http://schemas.microsoft.com/office/drawing/2014/main" id="{02864006-91DF-4572-B7BA-5AA67CA90248}"/>
                  </a:ext>
                </a:extLst>
              </p:cNvPr>
              <p:cNvSpPr>
                <a:spLocks/>
              </p:cNvSpPr>
              <p:nvPr/>
            </p:nvSpPr>
            <p:spPr bwMode="auto">
              <a:xfrm>
                <a:off x="1157288" y="3294063"/>
                <a:ext cx="23813" cy="14288"/>
              </a:xfrm>
              <a:custGeom>
                <a:avLst/>
                <a:gdLst>
                  <a:gd name="T0" fmla="*/ 23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3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2"/>
                    </a:moveTo>
                    <a:cubicBezTo>
                      <a:pt x="23" y="23"/>
                      <a:pt x="21"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7" name="Freeform 380">
                <a:extLst>
                  <a:ext uri="{FF2B5EF4-FFF2-40B4-BE49-F238E27FC236}">
                    <a16:creationId xmlns:a16="http://schemas.microsoft.com/office/drawing/2014/main" id="{02261C89-989E-5A3E-BBC7-75E424F38C30}"/>
                  </a:ext>
                </a:extLst>
              </p:cNvPr>
              <p:cNvSpPr>
                <a:spLocks/>
              </p:cNvSpPr>
              <p:nvPr/>
            </p:nvSpPr>
            <p:spPr bwMode="auto">
              <a:xfrm>
                <a:off x="1173163" y="3303588"/>
                <a:ext cx="22225" cy="14288"/>
              </a:xfrm>
              <a:custGeom>
                <a:avLst/>
                <a:gdLst>
                  <a:gd name="T0" fmla="*/ 23 w 39"/>
                  <a:gd name="T1" fmla="*/ 22 h 22"/>
                  <a:gd name="T2" fmla="*/ 20 w 39"/>
                  <a:gd name="T3" fmla="*/ 22 h 22"/>
                  <a:gd name="T4" fmla="*/ 0 w 39"/>
                  <a:gd name="T5" fmla="*/ 11 h 22"/>
                  <a:gd name="T6" fmla="*/ 0 w 39"/>
                  <a:gd name="T7" fmla="*/ 9 h 22"/>
                  <a:gd name="T8" fmla="*/ 16 w 39"/>
                  <a:gd name="T9" fmla="*/ 0 h 22"/>
                  <a:gd name="T10" fmla="*/ 18 w 39"/>
                  <a:gd name="T11" fmla="*/ 0 h 22"/>
                  <a:gd name="T12" fmla="*/ 38 w 39"/>
                  <a:gd name="T13" fmla="*/ 12 h 22"/>
                  <a:gd name="T14" fmla="*/ 38 w 39"/>
                  <a:gd name="T15" fmla="*/ 13 h 22"/>
                  <a:gd name="T16" fmla="*/ 23 w 39"/>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2">
                    <a:moveTo>
                      <a:pt x="23" y="22"/>
                    </a:moveTo>
                    <a:cubicBezTo>
                      <a:pt x="22" y="22"/>
                      <a:pt x="21" y="22"/>
                      <a:pt x="20" y="22"/>
                    </a:cubicBezTo>
                    <a:lnTo>
                      <a:pt x="0" y="11"/>
                    </a:lnTo>
                    <a:cubicBezTo>
                      <a:pt x="0" y="10"/>
                      <a:pt x="0" y="9"/>
                      <a:pt x="0" y="9"/>
                    </a:cubicBezTo>
                    <a:lnTo>
                      <a:pt x="16" y="0"/>
                    </a:lnTo>
                    <a:cubicBezTo>
                      <a:pt x="16" y="0"/>
                      <a:pt x="18" y="0"/>
                      <a:pt x="18"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8" name="Freeform 381">
                <a:extLst>
                  <a:ext uri="{FF2B5EF4-FFF2-40B4-BE49-F238E27FC236}">
                    <a16:creationId xmlns:a16="http://schemas.microsoft.com/office/drawing/2014/main" id="{C0494DD7-7F52-0636-2D09-8381CF2F72BF}"/>
                  </a:ext>
                </a:extLst>
              </p:cNvPr>
              <p:cNvSpPr>
                <a:spLocks/>
              </p:cNvSpPr>
              <p:nvPr/>
            </p:nvSpPr>
            <p:spPr bwMode="auto">
              <a:xfrm>
                <a:off x="1189038" y="3313113"/>
                <a:ext cx="23813" cy="14288"/>
              </a:xfrm>
              <a:custGeom>
                <a:avLst/>
                <a:gdLst>
                  <a:gd name="T0" fmla="*/ 24 w 40"/>
                  <a:gd name="T1" fmla="*/ 22 h 22"/>
                  <a:gd name="T2" fmla="*/ 21 w 40"/>
                  <a:gd name="T3" fmla="*/ 22 h 22"/>
                  <a:gd name="T4" fmla="*/ 1 w 40"/>
                  <a:gd name="T5" fmla="*/ 10 h 22"/>
                  <a:gd name="T6" fmla="*/ 1 w 40"/>
                  <a:gd name="T7" fmla="*/ 9 h 22"/>
                  <a:gd name="T8" fmla="*/ 16 w 40"/>
                  <a:gd name="T9" fmla="*/ 0 h 22"/>
                  <a:gd name="T10" fmla="*/ 19 w 40"/>
                  <a:gd name="T11" fmla="*/ 0 h 22"/>
                  <a:gd name="T12" fmla="*/ 39 w 40"/>
                  <a:gd name="T13" fmla="*/ 12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0"/>
                    </a:lnTo>
                    <a:cubicBezTo>
                      <a:pt x="0" y="10"/>
                      <a:pt x="0" y="9"/>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199" name="Freeform 382">
                <a:extLst>
                  <a:ext uri="{FF2B5EF4-FFF2-40B4-BE49-F238E27FC236}">
                    <a16:creationId xmlns:a16="http://schemas.microsoft.com/office/drawing/2014/main" id="{09088E76-0AFD-46E7-AAE8-31CF0FB4B8CF}"/>
                  </a:ext>
                </a:extLst>
              </p:cNvPr>
              <p:cNvSpPr>
                <a:spLocks/>
              </p:cNvSpPr>
              <p:nvPr/>
            </p:nvSpPr>
            <p:spPr bwMode="auto">
              <a:xfrm>
                <a:off x="1204913" y="3322638"/>
                <a:ext cx="23813" cy="14288"/>
              </a:xfrm>
              <a:custGeom>
                <a:avLst/>
                <a:gdLst>
                  <a:gd name="T0" fmla="*/ 23 w 39"/>
                  <a:gd name="T1" fmla="*/ 22 h 22"/>
                  <a:gd name="T2" fmla="*/ 20 w 39"/>
                  <a:gd name="T3" fmla="*/ 22 h 22"/>
                  <a:gd name="T4" fmla="*/ 1 w 39"/>
                  <a:gd name="T5" fmla="*/ 10 h 22"/>
                  <a:gd name="T6" fmla="*/ 1 w 39"/>
                  <a:gd name="T7" fmla="*/ 9 h 22"/>
                  <a:gd name="T8" fmla="*/ 16 w 39"/>
                  <a:gd name="T9" fmla="*/ 0 h 22"/>
                  <a:gd name="T10" fmla="*/ 19 w 39"/>
                  <a:gd name="T11" fmla="*/ 0 h 22"/>
                  <a:gd name="T12" fmla="*/ 38 w 39"/>
                  <a:gd name="T13" fmla="*/ 11 h 22"/>
                  <a:gd name="T14" fmla="*/ 38 w 39"/>
                  <a:gd name="T15" fmla="*/ 13 h 22"/>
                  <a:gd name="T16" fmla="*/ 23 w 39"/>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2">
                    <a:moveTo>
                      <a:pt x="23" y="22"/>
                    </a:moveTo>
                    <a:cubicBezTo>
                      <a:pt x="22" y="22"/>
                      <a:pt x="21" y="22"/>
                      <a:pt x="20" y="22"/>
                    </a:cubicBezTo>
                    <a:lnTo>
                      <a:pt x="1" y="10"/>
                    </a:lnTo>
                    <a:cubicBezTo>
                      <a:pt x="0" y="10"/>
                      <a:pt x="0" y="9"/>
                      <a:pt x="1" y="9"/>
                    </a:cubicBezTo>
                    <a:lnTo>
                      <a:pt x="16" y="0"/>
                    </a:lnTo>
                    <a:cubicBezTo>
                      <a:pt x="17" y="0"/>
                      <a:pt x="18" y="0"/>
                      <a:pt x="19" y="0"/>
                    </a:cubicBezTo>
                    <a:lnTo>
                      <a:pt x="38" y="11"/>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0" name="Freeform 383">
                <a:extLst>
                  <a:ext uri="{FF2B5EF4-FFF2-40B4-BE49-F238E27FC236}">
                    <a16:creationId xmlns:a16="http://schemas.microsoft.com/office/drawing/2014/main" id="{D1E6589C-B42D-7DF5-0DF2-ADEEE0CC1224}"/>
                  </a:ext>
                </a:extLst>
              </p:cNvPr>
              <p:cNvSpPr>
                <a:spLocks/>
              </p:cNvSpPr>
              <p:nvPr/>
            </p:nvSpPr>
            <p:spPr bwMode="auto">
              <a:xfrm>
                <a:off x="1220788" y="3332163"/>
                <a:ext cx="23813" cy="14288"/>
              </a:xfrm>
              <a:custGeom>
                <a:avLst/>
                <a:gdLst>
                  <a:gd name="T0" fmla="*/ 24 w 40"/>
                  <a:gd name="T1" fmla="*/ 23 h 23"/>
                  <a:gd name="T2" fmla="*/ 21 w 40"/>
                  <a:gd name="T3" fmla="*/ 23 h 23"/>
                  <a:gd name="T4" fmla="*/ 1 w 40"/>
                  <a:gd name="T5" fmla="*/ 11 h 23"/>
                  <a:gd name="T6" fmla="*/ 1 w 40"/>
                  <a:gd name="T7" fmla="*/ 10 h 23"/>
                  <a:gd name="T8" fmla="*/ 16 w 40"/>
                  <a:gd name="T9" fmla="*/ 1 h 23"/>
                  <a:gd name="T10" fmla="*/ 19 w 40"/>
                  <a:gd name="T11" fmla="*/ 1 h 23"/>
                  <a:gd name="T12" fmla="*/ 39 w 40"/>
                  <a:gd name="T13" fmla="*/ 12 h 23"/>
                  <a:gd name="T14" fmla="*/ 39 w 40"/>
                  <a:gd name="T15" fmla="*/ 14 h 23"/>
                  <a:gd name="T16" fmla="*/ 24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3"/>
                    </a:moveTo>
                    <a:cubicBezTo>
                      <a:pt x="23" y="23"/>
                      <a:pt x="22" y="23"/>
                      <a:pt x="21" y="23"/>
                    </a:cubicBezTo>
                    <a:lnTo>
                      <a:pt x="1" y="11"/>
                    </a:lnTo>
                    <a:cubicBezTo>
                      <a:pt x="0" y="11"/>
                      <a:pt x="0" y="10"/>
                      <a:pt x="1" y="10"/>
                    </a:cubicBezTo>
                    <a:lnTo>
                      <a:pt x="16" y="1"/>
                    </a:lnTo>
                    <a:cubicBezTo>
                      <a:pt x="17" y="0"/>
                      <a:pt x="18" y="0"/>
                      <a:pt x="19" y="1"/>
                    </a:cubicBezTo>
                    <a:lnTo>
                      <a:pt x="39" y="12"/>
                    </a:lnTo>
                    <a:cubicBezTo>
                      <a:pt x="40" y="13"/>
                      <a:pt x="40" y="13"/>
                      <a:pt x="39" y="14"/>
                    </a:cubicBezTo>
                    <a:lnTo>
                      <a:pt x="24"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1" name="Freeform 384">
                <a:extLst>
                  <a:ext uri="{FF2B5EF4-FFF2-40B4-BE49-F238E27FC236}">
                    <a16:creationId xmlns:a16="http://schemas.microsoft.com/office/drawing/2014/main" id="{E43D6419-9F8B-F2D3-3ED5-6D202FD7412D}"/>
                  </a:ext>
                </a:extLst>
              </p:cNvPr>
              <p:cNvSpPr>
                <a:spLocks/>
              </p:cNvSpPr>
              <p:nvPr/>
            </p:nvSpPr>
            <p:spPr bwMode="auto">
              <a:xfrm>
                <a:off x="1238250" y="3341688"/>
                <a:ext cx="22225" cy="14288"/>
              </a:xfrm>
              <a:custGeom>
                <a:avLst/>
                <a:gdLst>
                  <a:gd name="T0" fmla="*/ 23 w 39"/>
                  <a:gd name="T1" fmla="*/ 23 h 23"/>
                  <a:gd name="T2" fmla="*/ 21 w 39"/>
                  <a:gd name="T3" fmla="*/ 23 h 23"/>
                  <a:gd name="T4" fmla="*/ 1 w 39"/>
                  <a:gd name="T5" fmla="*/ 11 h 23"/>
                  <a:gd name="T6" fmla="*/ 1 w 39"/>
                  <a:gd name="T7" fmla="*/ 10 h 23"/>
                  <a:gd name="T8" fmla="*/ 16 w 39"/>
                  <a:gd name="T9" fmla="*/ 1 h 23"/>
                  <a:gd name="T10" fmla="*/ 19 w 39"/>
                  <a:gd name="T11" fmla="*/ 1 h 23"/>
                  <a:gd name="T12" fmla="*/ 39 w 39"/>
                  <a:gd name="T13" fmla="*/ 12 h 23"/>
                  <a:gd name="T14" fmla="*/ 39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39" y="13"/>
                      <a:pt x="39"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2" name="Freeform 385">
                <a:extLst>
                  <a:ext uri="{FF2B5EF4-FFF2-40B4-BE49-F238E27FC236}">
                    <a16:creationId xmlns:a16="http://schemas.microsoft.com/office/drawing/2014/main" id="{7CEE7EA7-39F9-6F9E-CA16-5ACEC1419E69}"/>
                  </a:ext>
                </a:extLst>
              </p:cNvPr>
              <p:cNvSpPr>
                <a:spLocks/>
              </p:cNvSpPr>
              <p:nvPr/>
            </p:nvSpPr>
            <p:spPr bwMode="auto">
              <a:xfrm>
                <a:off x="1254125" y="3351213"/>
                <a:ext cx="22225" cy="14288"/>
              </a:xfrm>
              <a:custGeom>
                <a:avLst/>
                <a:gdLst>
                  <a:gd name="T0" fmla="*/ 24 w 40"/>
                  <a:gd name="T1" fmla="*/ 23 h 23"/>
                  <a:gd name="T2" fmla="*/ 21 w 40"/>
                  <a:gd name="T3" fmla="*/ 23 h 23"/>
                  <a:gd name="T4" fmla="*/ 1 w 40"/>
                  <a:gd name="T5" fmla="*/ 11 h 23"/>
                  <a:gd name="T6" fmla="*/ 1 w 40"/>
                  <a:gd name="T7" fmla="*/ 10 h 23"/>
                  <a:gd name="T8" fmla="*/ 17 w 40"/>
                  <a:gd name="T9" fmla="*/ 1 h 23"/>
                  <a:gd name="T10" fmla="*/ 19 w 40"/>
                  <a:gd name="T11" fmla="*/ 1 h 23"/>
                  <a:gd name="T12" fmla="*/ 39 w 40"/>
                  <a:gd name="T13" fmla="*/ 12 h 23"/>
                  <a:gd name="T14" fmla="*/ 39 w 40"/>
                  <a:gd name="T15" fmla="*/ 14 h 23"/>
                  <a:gd name="T16" fmla="*/ 24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3"/>
                    </a:moveTo>
                    <a:cubicBezTo>
                      <a:pt x="23" y="23"/>
                      <a:pt x="22" y="23"/>
                      <a:pt x="21" y="23"/>
                    </a:cubicBezTo>
                    <a:lnTo>
                      <a:pt x="1" y="11"/>
                    </a:lnTo>
                    <a:cubicBezTo>
                      <a:pt x="0" y="11"/>
                      <a:pt x="0" y="10"/>
                      <a:pt x="1" y="10"/>
                    </a:cubicBezTo>
                    <a:lnTo>
                      <a:pt x="17" y="1"/>
                    </a:lnTo>
                    <a:cubicBezTo>
                      <a:pt x="17" y="0"/>
                      <a:pt x="19" y="0"/>
                      <a:pt x="19" y="1"/>
                    </a:cubicBezTo>
                    <a:lnTo>
                      <a:pt x="39" y="12"/>
                    </a:lnTo>
                    <a:cubicBezTo>
                      <a:pt x="40" y="13"/>
                      <a:pt x="40" y="13"/>
                      <a:pt x="39" y="14"/>
                    </a:cubicBezTo>
                    <a:lnTo>
                      <a:pt x="24"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3" name="Freeform 386">
                <a:extLst>
                  <a:ext uri="{FF2B5EF4-FFF2-40B4-BE49-F238E27FC236}">
                    <a16:creationId xmlns:a16="http://schemas.microsoft.com/office/drawing/2014/main" id="{834B23E3-2702-47EF-18BE-6731A43D06B7}"/>
                  </a:ext>
                </a:extLst>
              </p:cNvPr>
              <p:cNvSpPr>
                <a:spLocks/>
              </p:cNvSpPr>
              <p:nvPr/>
            </p:nvSpPr>
            <p:spPr bwMode="auto">
              <a:xfrm>
                <a:off x="1270000" y="3360738"/>
                <a:ext cx="22225" cy="14288"/>
              </a:xfrm>
              <a:custGeom>
                <a:avLst/>
                <a:gdLst>
                  <a:gd name="T0" fmla="*/ 23 w 39"/>
                  <a:gd name="T1" fmla="*/ 23 h 23"/>
                  <a:gd name="T2" fmla="*/ 21 w 39"/>
                  <a:gd name="T3" fmla="*/ 23 h 23"/>
                  <a:gd name="T4" fmla="*/ 1 w 39"/>
                  <a:gd name="T5" fmla="*/ 11 h 23"/>
                  <a:gd name="T6" fmla="*/ 1 w 39"/>
                  <a:gd name="T7" fmla="*/ 10 h 23"/>
                  <a:gd name="T8" fmla="*/ 16 w 39"/>
                  <a:gd name="T9" fmla="*/ 1 h 23"/>
                  <a:gd name="T10" fmla="*/ 19 w 39"/>
                  <a:gd name="T11" fmla="*/ 1 h 23"/>
                  <a:gd name="T12" fmla="*/ 39 w 39"/>
                  <a:gd name="T13" fmla="*/ 12 h 23"/>
                  <a:gd name="T14" fmla="*/ 39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3" y="23"/>
                      <a:pt x="21" y="23"/>
                      <a:pt x="21" y="23"/>
                    </a:cubicBezTo>
                    <a:lnTo>
                      <a:pt x="1" y="11"/>
                    </a:lnTo>
                    <a:cubicBezTo>
                      <a:pt x="0" y="11"/>
                      <a:pt x="0" y="10"/>
                      <a:pt x="1" y="10"/>
                    </a:cubicBezTo>
                    <a:lnTo>
                      <a:pt x="16" y="1"/>
                    </a:lnTo>
                    <a:cubicBezTo>
                      <a:pt x="17" y="0"/>
                      <a:pt x="18" y="0"/>
                      <a:pt x="19" y="1"/>
                    </a:cubicBezTo>
                    <a:lnTo>
                      <a:pt x="39" y="12"/>
                    </a:lnTo>
                    <a:cubicBezTo>
                      <a:pt x="39" y="13"/>
                      <a:pt x="39"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4" name="Freeform 387">
                <a:extLst>
                  <a:ext uri="{FF2B5EF4-FFF2-40B4-BE49-F238E27FC236}">
                    <a16:creationId xmlns:a16="http://schemas.microsoft.com/office/drawing/2014/main" id="{C60C7906-21C9-6E9E-22AB-C3F4FB4F63E9}"/>
                  </a:ext>
                </a:extLst>
              </p:cNvPr>
              <p:cNvSpPr>
                <a:spLocks/>
              </p:cNvSpPr>
              <p:nvPr/>
            </p:nvSpPr>
            <p:spPr bwMode="auto">
              <a:xfrm>
                <a:off x="1285875" y="3370263"/>
                <a:ext cx="23813" cy="14288"/>
              </a:xfrm>
              <a:custGeom>
                <a:avLst/>
                <a:gdLst>
                  <a:gd name="T0" fmla="*/ 23 w 39"/>
                  <a:gd name="T1" fmla="*/ 22 h 23"/>
                  <a:gd name="T2" fmla="*/ 20 w 39"/>
                  <a:gd name="T3" fmla="*/ 22 h 23"/>
                  <a:gd name="T4" fmla="*/ 0 w 39"/>
                  <a:gd name="T5" fmla="*/ 11 h 23"/>
                  <a:gd name="T6" fmla="*/ 0 w 39"/>
                  <a:gd name="T7" fmla="*/ 9 h 23"/>
                  <a:gd name="T8" fmla="*/ 16 w 39"/>
                  <a:gd name="T9" fmla="*/ 1 h 23"/>
                  <a:gd name="T10" fmla="*/ 18 w 39"/>
                  <a:gd name="T11" fmla="*/ 1 h 23"/>
                  <a:gd name="T12" fmla="*/ 38 w 39"/>
                  <a:gd name="T13" fmla="*/ 12 h 23"/>
                  <a:gd name="T14" fmla="*/ 38 w 39"/>
                  <a:gd name="T15" fmla="*/ 14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1"/>
                      <a:pt x="0" y="10"/>
                      <a:pt x="0" y="9"/>
                    </a:cubicBezTo>
                    <a:lnTo>
                      <a:pt x="16" y="1"/>
                    </a:lnTo>
                    <a:cubicBezTo>
                      <a:pt x="16" y="0"/>
                      <a:pt x="18" y="0"/>
                      <a:pt x="18" y="1"/>
                    </a:cubicBezTo>
                    <a:lnTo>
                      <a:pt x="38" y="12"/>
                    </a:lnTo>
                    <a:cubicBezTo>
                      <a:pt x="39" y="12"/>
                      <a:pt x="39" y="13"/>
                      <a:pt x="38" y="14"/>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5" name="Freeform 388">
                <a:extLst>
                  <a:ext uri="{FF2B5EF4-FFF2-40B4-BE49-F238E27FC236}">
                    <a16:creationId xmlns:a16="http://schemas.microsoft.com/office/drawing/2014/main" id="{B7EBB585-2627-2B19-EB25-6E07D2E4E287}"/>
                  </a:ext>
                </a:extLst>
              </p:cNvPr>
              <p:cNvSpPr>
                <a:spLocks/>
              </p:cNvSpPr>
              <p:nvPr/>
            </p:nvSpPr>
            <p:spPr bwMode="auto">
              <a:xfrm>
                <a:off x="1301750" y="3379788"/>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4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4"/>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6" name="Freeform 389">
                <a:extLst>
                  <a:ext uri="{FF2B5EF4-FFF2-40B4-BE49-F238E27FC236}">
                    <a16:creationId xmlns:a16="http://schemas.microsoft.com/office/drawing/2014/main" id="{CAFD97D6-BAED-3775-1A8E-FB34586335C8}"/>
                  </a:ext>
                </a:extLst>
              </p:cNvPr>
              <p:cNvSpPr>
                <a:spLocks/>
              </p:cNvSpPr>
              <p:nvPr/>
            </p:nvSpPr>
            <p:spPr bwMode="auto">
              <a:xfrm>
                <a:off x="1319213" y="3389313"/>
                <a:ext cx="22225"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9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0"/>
                    </a:lnTo>
                    <a:cubicBezTo>
                      <a:pt x="17" y="0"/>
                      <a:pt x="18" y="0"/>
                      <a:pt x="19"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7" name="Freeform 390">
                <a:extLst>
                  <a:ext uri="{FF2B5EF4-FFF2-40B4-BE49-F238E27FC236}">
                    <a16:creationId xmlns:a16="http://schemas.microsoft.com/office/drawing/2014/main" id="{330C4C11-D929-E486-FC1E-E15DCA634546}"/>
                  </a:ext>
                </a:extLst>
              </p:cNvPr>
              <p:cNvSpPr>
                <a:spLocks/>
              </p:cNvSpPr>
              <p:nvPr/>
            </p:nvSpPr>
            <p:spPr bwMode="auto">
              <a:xfrm>
                <a:off x="1333500" y="3398838"/>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8" name="Freeform 391">
                <a:extLst>
                  <a:ext uri="{FF2B5EF4-FFF2-40B4-BE49-F238E27FC236}">
                    <a16:creationId xmlns:a16="http://schemas.microsoft.com/office/drawing/2014/main" id="{BFA073B1-92B5-C18C-5093-E89E61FB5C10}"/>
                  </a:ext>
                </a:extLst>
              </p:cNvPr>
              <p:cNvSpPr>
                <a:spLocks/>
              </p:cNvSpPr>
              <p:nvPr/>
            </p:nvSpPr>
            <p:spPr bwMode="auto">
              <a:xfrm>
                <a:off x="1350963" y="3408363"/>
                <a:ext cx="22225" cy="14288"/>
              </a:xfrm>
              <a:custGeom>
                <a:avLst/>
                <a:gdLst>
                  <a:gd name="T0" fmla="*/ 23 w 39"/>
                  <a:gd name="T1" fmla="*/ 22 h 23"/>
                  <a:gd name="T2" fmla="*/ 20 w 39"/>
                  <a:gd name="T3" fmla="*/ 22 h 23"/>
                  <a:gd name="T4" fmla="*/ 1 w 39"/>
                  <a:gd name="T5" fmla="*/ 11 h 23"/>
                  <a:gd name="T6" fmla="*/ 1 w 39"/>
                  <a:gd name="T7" fmla="*/ 9 h 23"/>
                  <a:gd name="T8" fmla="*/ 16 w 39"/>
                  <a:gd name="T9" fmla="*/ 0 h 23"/>
                  <a:gd name="T10" fmla="*/ 19 w 39"/>
                  <a:gd name="T11" fmla="*/ 0 h 23"/>
                  <a:gd name="T12" fmla="*/ 39 w 39"/>
                  <a:gd name="T13" fmla="*/ 12 h 23"/>
                  <a:gd name="T14" fmla="*/ 39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1" y="11"/>
                    </a:lnTo>
                    <a:cubicBezTo>
                      <a:pt x="0" y="10"/>
                      <a:pt x="0" y="9"/>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09" name="Freeform 392">
                <a:extLst>
                  <a:ext uri="{FF2B5EF4-FFF2-40B4-BE49-F238E27FC236}">
                    <a16:creationId xmlns:a16="http://schemas.microsoft.com/office/drawing/2014/main" id="{20EAB731-2675-D3EF-A394-0C91AD224A31}"/>
                  </a:ext>
                </a:extLst>
              </p:cNvPr>
              <p:cNvSpPr>
                <a:spLocks/>
              </p:cNvSpPr>
              <p:nvPr/>
            </p:nvSpPr>
            <p:spPr bwMode="auto">
              <a:xfrm>
                <a:off x="1127125" y="3292475"/>
                <a:ext cx="39688" cy="22225"/>
              </a:xfrm>
              <a:custGeom>
                <a:avLst/>
                <a:gdLst>
                  <a:gd name="T0" fmla="*/ 50 w 66"/>
                  <a:gd name="T1" fmla="*/ 38 h 38"/>
                  <a:gd name="T2" fmla="*/ 48 w 66"/>
                  <a:gd name="T3" fmla="*/ 38 h 38"/>
                  <a:gd name="T4" fmla="*/ 1 w 66"/>
                  <a:gd name="T5" fmla="*/ 11 h 38"/>
                  <a:gd name="T6" fmla="*/ 1 w 66"/>
                  <a:gd name="T7" fmla="*/ 9 h 38"/>
                  <a:gd name="T8" fmla="*/ 16 w 66"/>
                  <a:gd name="T9" fmla="*/ 0 h 38"/>
                  <a:gd name="T10" fmla="*/ 19 w 66"/>
                  <a:gd name="T11" fmla="*/ 0 h 38"/>
                  <a:gd name="T12" fmla="*/ 66 w 66"/>
                  <a:gd name="T13" fmla="*/ 27 h 38"/>
                  <a:gd name="T14" fmla="*/ 66 w 66"/>
                  <a:gd name="T15" fmla="*/ 29 h 38"/>
                  <a:gd name="T16" fmla="*/ 50 w 66"/>
                  <a:gd name="T17"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38">
                    <a:moveTo>
                      <a:pt x="50" y="38"/>
                    </a:moveTo>
                    <a:cubicBezTo>
                      <a:pt x="50" y="38"/>
                      <a:pt x="48" y="38"/>
                      <a:pt x="48" y="38"/>
                    </a:cubicBezTo>
                    <a:lnTo>
                      <a:pt x="1" y="11"/>
                    </a:lnTo>
                    <a:cubicBezTo>
                      <a:pt x="0" y="10"/>
                      <a:pt x="0" y="10"/>
                      <a:pt x="1" y="9"/>
                    </a:cubicBezTo>
                    <a:lnTo>
                      <a:pt x="16" y="0"/>
                    </a:lnTo>
                    <a:cubicBezTo>
                      <a:pt x="17" y="0"/>
                      <a:pt x="18" y="0"/>
                      <a:pt x="19" y="0"/>
                    </a:cubicBezTo>
                    <a:lnTo>
                      <a:pt x="66" y="27"/>
                    </a:lnTo>
                    <a:cubicBezTo>
                      <a:pt x="66" y="28"/>
                      <a:pt x="66" y="29"/>
                      <a:pt x="66" y="29"/>
                    </a:cubicBezTo>
                    <a:lnTo>
                      <a:pt x="50" y="38"/>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0" name="Freeform 393">
                <a:extLst>
                  <a:ext uri="{FF2B5EF4-FFF2-40B4-BE49-F238E27FC236}">
                    <a16:creationId xmlns:a16="http://schemas.microsoft.com/office/drawing/2014/main" id="{C647F6FA-3DAB-AFFB-C0AE-73140A18BDA9}"/>
                  </a:ext>
                </a:extLst>
              </p:cNvPr>
              <p:cNvSpPr>
                <a:spLocks/>
              </p:cNvSpPr>
              <p:nvPr/>
            </p:nvSpPr>
            <p:spPr bwMode="auto">
              <a:xfrm>
                <a:off x="1160463" y="3311525"/>
                <a:ext cx="22225" cy="14288"/>
              </a:xfrm>
              <a:custGeom>
                <a:avLst/>
                <a:gdLst>
                  <a:gd name="T0" fmla="*/ 23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3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2"/>
                    </a:moveTo>
                    <a:cubicBezTo>
                      <a:pt x="23" y="23"/>
                      <a:pt x="21" y="23"/>
                      <a:pt x="21" y="22"/>
                    </a:cubicBezTo>
                    <a:lnTo>
                      <a:pt x="1" y="11"/>
                    </a:lnTo>
                    <a:cubicBezTo>
                      <a:pt x="0" y="10"/>
                      <a:pt x="0" y="9"/>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1" name="Freeform 394">
                <a:extLst>
                  <a:ext uri="{FF2B5EF4-FFF2-40B4-BE49-F238E27FC236}">
                    <a16:creationId xmlns:a16="http://schemas.microsoft.com/office/drawing/2014/main" id="{A4E395BF-447C-5A9A-C82D-A153BDC2A911}"/>
                  </a:ext>
                </a:extLst>
              </p:cNvPr>
              <p:cNvSpPr>
                <a:spLocks/>
              </p:cNvSpPr>
              <p:nvPr/>
            </p:nvSpPr>
            <p:spPr bwMode="auto">
              <a:xfrm>
                <a:off x="1176338" y="3321050"/>
                <a:ext cx="22225" cy="14288"/>
              </a:xfrm>
              <a:custGeom>
                <a:avLst/>
                <a:gdLst>
                  <a:gd name="T0" fmla="*/ 23 w 39"/>
                  <a:gd name="T1" fmla="*/ 22 h 22"/>
                  <a:gd name="T2" fmla="*/ 20 w 39"/>
                  <a:gd name="T3" fmla="*/ 22 h 22"/>
                  <a:gd name="T4" fmla="*/ 0 w 39"/>
                  <a:gd name="T5" fmla="*/ 11 h 22"/>
                  <a:gd name="T6" fmla="*/ 0 w 39"/>
                  <a:gd name="T7" fmla="*/ 9 h 22"/>
                  <a:gd name="T8" fmla="*/ 16 w 39"/>
                  <a:gd name="T9" fmla="*/ 0 h 22"/>
                  <a:gd name="T10" fmla="*/ 18 w 39"/>
                  <a:gd name="T11" fmla="*/ 0 h 22"/>
                  <a:gd name="T12" fmla="*/ 38 w 39"/>
                  <a:gd name="T13" fmla="*/ 12 h 22"/>
                  <a:gd name="T14" fmla="*/ 38 w 39"/>
                  <a:gd name="T15" fmla="*/ 13 h 22"/>
                  <a:gd name="T16" fmla="*/ 23 w 39"/>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2">
                    <a:moveTo>
                      <a:pt x="23" y="22"/>
                    </a:moveTo>
                    <a:cubicBezTo>
                      <a:pt x="22" y="22"/>
                      <a:pt x="21" y="22"/>
                      <a:pt x="20" y="22"/>
                    </a:cubicBezTo>
                    <a:lnTo>
                      <a:pt x="0" y="11"/>
                    </a:lnTo>
                    <a:cubicBezTo>
                      <a:pt x="0" y="10"/>
                      <a:pt x="0" y="9"/>
                      <a:pt x="0" y="9"/>
                    </a:cubicBezTo>
                    <a:lnTo>
                      <a:pt x="16" y="0"/>
                    </a:lnTo>
                    <a:cubicBezTo>
                      <a:pt x="16" y="0"/>
                      <a:pt x="18" y="0"/>
                      <a:pt x="18"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2" name="Freeform 395">
                <a:extLst>
                  <a:ext uri="{FF2B5EF4-FFF2-40B4-BE49-F238E27FC236}">
                    <a16:creationId xmlns:a16="http://schemas.microsoft.com/office/drawing/2014/main" id="{7EA8D48C-50A1-15B6-E9E9-FF0C9FB2ADFA}"/>
                  </a:ext>
                </a:extLst>
              </p:cNvPr>
              <p:cNvSpPr>
                <a:spLocks/>
              </p:cNvSpPr>
              <p:nvPr/>
            </p:nvSpPr>
            <p:spPr bwMode="auto">
              <a:xfrm>
                <a:off x="1192213" y="3330575"/>
                <a:ext cx="23813" cy="14288"/>
              </a:xfrm>
              <a:custGeom>
                <a:avLst/>
                <a:gdLst>
                  <a:gd name="T0" fmla="*/ 24 w 40"/>
                  <a:gd name="T1" fmla="*/ 22 h 22"/>
                  <a:gd name="T2" fmla="*/ 21 w 40"/>
                  <a:gd name="T3" fmla="*/ 22 h 22"/>
                  <a:gd name="T4" fmla="*/ 1 w 40"/>
                  <a:gd name="T5" fmla="*/ 10 h 22"/>
                  <a:gd name="T6" fmla="*/ 1 w 40"/>
                  <a:gd name="T7" fmla="*/ 9 h 22"/>
                  <a:gd name="T8" fmla="*/ 16 w 40"/>
                  <a:gd name="T9" fmla="*/ 0 h 22"/>
                  <a:gd name="T10" fmla="*/ 19 w 40"/>
                  <a:gd name="T11" fmla="*/ 0 h 22"/>
                  <a:gd name="T12" fmla="*/ 39 w 40"/>
                  <a:gd name="T13" fmla="*/ 11 h 22"/>
                  <a:gd name="T14" fmla="*/ 39 w 40"/>
                  <a:gd name="T15" fmla="*/ 13 h 22"/>
                  <a:gd name="T16" fmla="*/ 24 w 40"/>
                  <a:gd name="T17"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2">
                    <a:moveTo>
                      <a:pt x="24" y="22"/>
                    </a:moveTo>
                    <a:cubicBezTo>
                      <a:pt x="23" y="22"/>
                      <a:pt x="22" y="22"/>
                      <a:pt x="21" y="22"/>
                    </a:cubicBezTo>
                    <a:lnTo>
                      <a:pt x="1" y="10"/>
                    </a:lnTo>
                    <a:cubicBezTo>
                      <a:pt x="0" y="10"/>
                      <a:pt x="0" y="9"/>
                      <a:pt x="1" y="9"/>
                    </a:cubicBezTo>
                    <a:lnTo>
                      <a:pt x="16" y="0"/>
                    </a:lnTo>
                    <a:cubicBezTo>
                      <a:pt x="17" y="0"/>
                      <a:pt x="18" y="0"/>
                      <a:pt x="19" y="0"/>
                    </a:cubicBezTo>
                    <a:lnTo>
                      <a:pt x="39" y="11"/>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3" name="Freeform 396">
                <a:extLst>
                  <a:ext uri="{FF2B5EF4-FFF2-40B4-BE49-F238E27FC236}">
                    <a16:creationId xmlns:a16="http://schemas.microsoft.com/office/drawing/2014/main" id="{AE826390-C92B-5674-4BA3-9217F576F2FB}"/>
                  </a:ext>
                </a:extLst>
              </p:cNvPr>
              <p:cNvSpPr>
                <a:spLocks/>
              </p:cNvSpPr>
              <p:nvPr/>
            </p:nvSpPr>
            <p:spPr bwMode="auto">
              <a:xfrm>
                <a:off x="1208088" y="3340100"/>
                <a:ext cx="23813" cy="14288"/>
              </a:xfrm>
              <a:custGeom>
                <a:avLst/>
                <a:gdLst>
                  <a:gd name="T0" fmla="*/ 23 w 39"/>
                  <a:gd name="T1" fmla="*/ 23 h 23"/>
                  <a:gd name="T2" fmla="*/ 20 w 39"/>
                  <a:gd name="T3" fmla="*/ 23 h 23"/>
                  <a:gd name="T4" fmla="*/ 0 w 39"/>
                  <a:gd name="T5" fmla="*/ 11 h 23"/>
                  <a:gd name="T6" fmla="*/ 0 w 39"/>
                  <a:gd name="T7" fmla="*/ 10 h 23"/>
                  <a:gd name="T8" fmla="*/ 16 w 39"/>
                  <a:gd name="T9" fmla="*/ 1 h 23"/>
                  <a:gd name="T10" fmla="*/ 19 w 39"/>
                  <a:gd name="T11" fmla="*/ 1 h 23"/>
                  <a:gd name="T12" fmla="*/ 38 w 39"/>
                  <a:gd name="T13" fmla="*/ 12 h 23"/>
                  <a:gd name="T14" fmla="*/ 38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0" y="23"/>
                    </a:cubicBezTo>
                    <a:lnTo>
                      <a:pt x="0" y="11"/>
                    </a:lnTo>
                    <a:cubicBezTo>
                      <a:pt x="0" y="11"/>
                      <a:pt x="0" y="10"/>
                      <a:pt x="0" y="10"/>
                    </a:cubicBezTo>
                    <a:lnTo>
                      <a:pt x="16" y="1"/>
                    </a:lnTo>
                    <a:cubicBezTo>
                      <a:pt x="17" y="0"/>
                      <a:pt x="18" y="0"/>
                      <a:pt x="19" y="1"/>
                    </a:cubicBezTo>
                    <a:lnTo>
                      <a:pt x="38" y="12"/>
                    </a:lnTo>
                    <a:cubicBezTo>
                      <a:pt x="39" y="13"/>
                      <a:pt x="39" y="14"/>
                      <a:pt x="38"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4" name="Freeform 397">
                <a:extLst>
                  <a:ext uri="{FF2B5EF4-FFF2-40B4-BE49-F238E27FC236}">
                    <a16:creationId xmlns:a16="http://schemas.microsoft.com/office/drawing/2014/main" id="{1BB81625-4B2A-A26E-A5B6-B413DB748FB2}"/>
                  </a:ext>
                </a:extLst>
              </p:cNvPr>
              <p:cNvSpPr>
                <a:spLocks/>
              </p:cNvSpPr>
              <p:nvPr/>
            </p:nvSpPr>
            <p:spPr bwMode="auto">
              <a:xfrm>
                <a:off x="1223963" y="3349625"/>
                <a:ext cx="23813" cy="14288"/>
              </a:xfrm>
              <a:custGeom>
                <a:avLst/>
                <a:gdLst>
                  <a:gd name="T0" fmla="*/ 24 w 40"/>
                  <a:gd name="T1" fmla="*/ 23 h 23"/>
                  <a:gd name="T2" fmla="*/ 21 w 40"/>
                  <a:gd name="T3" fmla="*/ 23 h 23"/>
                  <a:gd name="T4" fmla="*/ 1 w 40"/>
                  <a:gd name="T5" fmla="*/ 11 h 23"/>
                  <a:gd name="T6" fmla="*/ 1 w 40"/>
                  <a:gd name="T7" fmla="*/ 10 h 23"/>
                  <a:gd name="T8" fmla="*/ 16 w 40"/>
                  <a:gd name="T9" fmla="*/ 1 h 23"/>
                  <a:gd name="T10" fmla="*/ 19 w 40"/>
                  <a:gd name="T11" fmla="*/ 1 h 23"/>
                  <a:gd name="T12" fmla="*/ 39 w 40"/>
                  <a:gd name="T13" fmla="*/ 12 h 23"/>
                  <a:gd name="T14" fmla="*/ 39 w 40"/>
                  <a:gd name="T15" fmla="*/ 14 h 23"/>
                  <a:gd name="T16" fmla="*/ 24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3"/>
                    </a:moveTo>
                    <a:cubicBezTo>
                      <a:pt x="23" y="23"/>
                      <a:pt x="22" y="23"/>
                      <a:pt x="21" y="23"/>
                    </a:cubicBezTo>
                    <a:lnTo>
                      <a:pt x="1" y="11"/>
                    </a:lnTo>
                    <a:cubicBezTo>
                      <a:pt x="0" y="11"/>
                      <a:pt x="0" y="10"/>
                      <a:pt x="1" y="10"/>
                    </a:cubicBezTo>
                    <a:lnTo>
                      <a:pt x="16" y="1"/>
                    </a:lnTo>
                    <a:cubicBezTo>
                      <a:pt x="17" y="0"/>
                      <a:pt x="18" y="0"/>
                      <a:pt x="19" y="1"/>
                    </a:cubicBezTo>
                    <a:lnTo>
                      <a:pt x="39" y="12"/>
                    </a:lnTo>
                    <a:cubicBezTo>
                      <a:pt x="40" y="13"/>
                      <a:pt x="40" y="13"/>
                      <a:pt x="39" y="14"/>
                    </a:cubicBezTo>
                    <a:lnTo>
                      <a:pt x="24"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5" name="Freeform 398">
                <a:extLst>
                  <a:ext uri="{FF2B5EF4-FFF2-40B4-BE49-F238E27FC236}">
                    <a16:creationId xmlns:a16="http://schemas.microsoft.com/office/drawing/2014/main" id="{A63C36DE-D98B-D978-2D99-25867803B2AE}"/>
                  </a:ext>
                </a:extLst>
              </p:cNvPr>
              <p:cNvSpPr>
                <a:spLocks/>
              </p:cNvSpPr>
              <p:nvPr/>
            </p:nvSpPr>
            <p:spPr bwMode="auto">
              <a:xfrm>
                <a:off x="1239838" y="3359150"/>
                <a:ext cx="23813" cy="14288"/>
              </a:xfrm>
              <a:custGeom>
                <a:avLst/>
                <a:gdLst>
                  <a:gd name="T0" fmla="*/ 23 w 39"/>
                  <a:gd name="T1" fmla="*/ 23 h 23"/>
                  <a:gd name="T2" fmla="*/ 21 w 39"/>
                  <a:gd name="T3" fmla="*/ 23 h 23"/>
                  <a:gd name="T4" fmla="*/ 1 w 39"/>
                  <a:gd name="T5" fmla="*/ 11 h 23"/>
                  <a:gd name="T6" fmla="*/ 1 w 39"/>
                  <a:gd name="T7" fmla="*/ 10 h 23"/>
                  <a:gd name="T8" fmla="*/ 16 w 39"/>
                  <a:gd name="T9" fmla="*/ 1 h 23"/>
                  <a:gd name="T10" fmla="*/ 19 w 39"/>
                  <a:gd name="T11" fmla="*/ 1 h 23"/>
                  <a:gd name="T12" fmla="*/ 39 w 39"/>
                  <a:gd name="T13" fmla="*/ 12 h 23"/>
                  <a:gd name="T14" fmla="*/ 39 w 39"/>
                  <a:gd name="T15" fmla="*/ 14 h 23"/>
                  <a:gd name="T16" fmla="*/ 23 w 39"/>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3"/>
                    </a:moveTo>
                    <a:cubicBezTo>
                      <a:pt x="22" y="23"/>
                      <a:pt x="21" y="23"/>
                      <a:pt x="21" y="23"/>
                    </a:cubicBezTo>
                    <a:lnTo>
                      <a:pt x="1" y="11"/>
                    </a:lnTo>
                    <a:cubicBezTo>
                      <a:pt x="0" y="11"/>
                      <a:pt x="0" y="10"/>
                      <a:pt x="1" y="10"/>
                    </a:cubicBezTo>
                    <a:lnTo>
                      <a:pt x="16" y="1"/>
                    </a:lnTo>
                    <a:cubicBezTo>
                      <a:pt x="17" y="0"/>
                      <a:pt x="18" y="0"/>
                      <a:pt x="19" y="1"/>
                    </a:cubicBezTo>
                    <a:lnTo>
                      <a:pt x="39" y="12"/>
                    </a:lnTo>
                    <a:cubicBezTo>
                      <a:pt x="39" y="13"/>
                      <a:pt x="39" y="13"/>
                      <a:pt x="39" y="14"/>
                    </a:cubicBezTo>
                    <a:lnTo>
                      <a:pt x="23"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6" name="Freeform 399">
                <a:extLst>
                  <a:ext uri="{FF2B5EF4-FFF2-40B4-BE49-F238E27FC236}">
                    <a16:creationId xmlns:a16="http://schemas.microsoft.com/office/drawing/2014/main" id="{850161B1-9468-25ED-A0A6-AD3530B9C7AE}"/>
                  </a:ext>
                </a:extLst>
              </p:cNvPr>
              <p:cNvSpPr>
                <a:spLocks/>
              </p:cNvSpPr>
              <p:nvPr/>
            </p:nvSpPr>
            <p:spPr bwMode="auto">
              <a:xfrm>
                <a:off x="1255713" y="3368675"/>
                <a:ext cx="23813" cy="14288"/>
              </a:xfrm>
              <a:custGeom>
                <a:avLst/>
                <a:gdLst>
                  <a:gd name="T0" fmla="*/ 24 w 40"/>
                  <a:gd name="T1" fmla="*/ 23 h 23"/>
                  <a:gd name="T2" fmla="*/ 21 w 40"/>
                  <a:gd name="T3" fmla="*/ 23 h 23"/>
                  <a:gd name="T4" fmla="*/ 1 w 40"/>
                  <a:gd name="T5" fmla="*/ 11 h 23"/>
                  <a:gd name="T6" fmla="*/ 1 w 40"/>
                  <a:gd name="T7" fmla="*/ 10 h 23"/>
                  <a:gd name="T8" fmla="*/ 17 w 40"/>
                  <a:gd name="T9" fmla="*/ 1 h 23"/>
                  <a:gd name="T10" fmla="*/ 19 w 40"/>
                  <a:gd name="T11" fmla="*/ 1 h 23"/>
                  <a:gd name="T12" fmla="*/ 39 w 40"/>
                  <a:gd name="T13" fmla="*/ 12 h 23"/>
                  <a:gd name="T14" fmla="*/ 39 w 40"/>
                  <a:gd name="T15" fmla="*/ 14 h 23"/>
                  <a:gd name="T16" fmla="*/ 24 w 40"/>
                  <a:gd name="T1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3"/>
                    </a:moveTo>
                    <a:cubicBezTo>
                      <a:pt x="23" y="23"/>
                      <a:pt x="22" y="23"/>
                      <a:pt x="21" y="23"/>
                    </a:cubicBezTo>
                    <a:lnTo>
                      <a:pt x="1" y="11"/>
                    </a:lnTo>
                    <a:cubicBezTo>
                      <a:pt x="0" y="11"/>
                      <a:pt x="0" y="10"/>
                      <a:pt x="1" y="10"/>
                    </a:cubicBezTo>
                    <a:lnTo>
                      <a:pt x="17" y="1"/>
                    </a:lnTo>
                    <a:cubicBezTo>
                      <a:pt x="17" y="0"/>
                      <a:pt x="19" y="0"/>
                      <a:pt x="19" y="1"/>
                    </a:cubicBezTo>
                    <a:lnTo>
                      <a:pt x="39" y="12"/>
                    </a:lnTo>
                    <a:cubicBezTo>
                      <a:pt x="40" y="13"/>
                      <a:pt x="40" y="13"/>
                      <a:pt x="39" y="14"/>
                    </a:cubicBezTo>
                    <a:lnTo>
                      <a:pt x="24" y="2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7" name="Freeform 400">
                <a:extLst>
                  <a:ext uri="{FF2B5EF4-FFF2-40B4-BE49-F238E27FC236}">
                    <a16:creationId xmlns:a16="http://schemas.microsoft.com/office/drawing/2014/main" id="{CEF2328B-8999-7F26-035F-060A39404E1E}"/>
                  </a:ext>
                </a:extLst>
              </p:cNvPr>
              <p:cNvSpPr>
                <a:spLocks/>
              </p:cNvSpPr>
              <p:nvPr/>
            </p:nvSpPr>
            <p:spPr bwMode="auto">
              <a:xfrm>
                <a:off x="1273175" y="3378200"/>
                <a:ext cx="22225" cy="14288"/>
              </a:xfrm>
              <a:custGeom>
                <a:avLst/>
                <a:gdLst>
                  <a:gd name="T0" fmla="*/ 23 w 39"/>
                  <a:gd name="T1" fmla="*/ 22 h 23"/>
                  <a:gd name="T2" fmla="*/ 21 w 39"/>
                  <a:gd name="T3" fmla="*/ 22 h 23"/>
                  <a:gd name="T4" fmla="*/ 1 w 39"/>
                  <a:gd name="T5" fmla="*/ 11 h 23"/>
                  <a:gd name="T6" fmla="*/ 1 w 39"/>
                  <a:gd name="T7" fmla="*/ 9 h 23"/>
                  <a:gd name="T8" fmla="*/ 16 w 39"/>
                  <a:gd name="T9" fmla="*/ 1 h 23"/>
                  <a:gd name="T10" fmla="*/ 19 w 39"/>
                  <a:gd name="T11" fmla="*/ 1 h 23"/>
                  <a:gd name="T12" fmla="*/ 39 w 39"/>
                  <a:gd name="T13" fmla="*/ 12 h 23"/>
                  <a:gd name="T14" fmla="*/ 39 w 39"/>
                  <a:gd name="T15" fmla="*/ 14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3" y="23"/>
                      <a:pt x="21" y="23"/>
                      <a:pt x="21" y="22"/>
                    </a:cubicBezTo>
                    <a:lnTo>
                      <a:pt x="1" y="11"/>
                    </a:lnTo>
                    <a:cubicBezTo>
                      <a:pt x="0" y="11"/>
                      <a:pt x="0" y="10"/>
                      <a:pt x="1" y="9"/>
                    </a:cubicBezTo>
                    <a:lnTo>
                      <a:pt x="16" y="1"/>
                    </a:lnTo>
                    <a:cubicBezTo>
                      <a:pt x="17" y="0"/>
                      <a:pt x="18" y="0"/>
                      <a:pt x="19" y="1"/>
                    </a:cubicBezTo>
                    <a:lnTo>
                      <a:pt x="39" y="12"/>
                    </a:lnTo>
                    <a:cubicBezTo>
                      <a:pt x="39" y="12"/>
                      <a:pt x="39" y="13"/>
                      <a:pt x="39" y="14"/>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8" name="Freeform 401">
                <a:extLst>
                  <a:ext uri="{FF2B5EF4-FFF2-40B4-BE49-F238E27FC236}">
                    <a16:creationId xmlns:a16="http://schemas.microsoft.com/office/drawing/2014/main" id="{524C33B5-6E4B-7DE9-AE2B-4D47025248A8}"/>
                  </a:ext>
                </a:extLst>
              </p:cNvPr>
              <p:cNvSpPr>
                <a:spLocks/>
              </p:cNvSpPr>
              <p:nvPr/>
            </p:nvSpPr>
            <p:spPr bwMode="auto">
              <a:xfrm>
                <a:off x="1289050" y="3387725"/>
                <a:ext cx="22225" cy="14288"/>
              </a:xfrm>
              <a:custGeom>
                <a:avLst/>
                <a:gdLst>
                  <a:gd name="T0" fmla="*/ 23 w 39"/>
                  <a:gd name="T1" fmla="*/ 22 h 23"/>
                  <a:gd name="T2" fmla="*/ 20 w 39"/>
                  <a:gd name="T3" fmla="*/ 22 h 23"/>
                  <a:gd name="T4" fmla="*/ 0 w 39"/>
                  <a:gd name="T5" fmla="*/ 11 h 23"/>
                  <a:gd name="T6" fmla="*/ 0 w 39"/>
                  <a:gd name="T7" fmla="*/ 9 h 23"/>
                  <a:gd name="T8" fmla="*/ 16 w 39"/>
                  <a:gd name="T9" fmla="*/ 1 h 23"/>
                  <a:gd name="T10" fmla="*/ 18 w 39"/>
                  <a:gd name="T11" fmla="*/ 1 h 23"/>
                  <a:gd name="T12" fmla="*/ 38 w 39"/>
                  <a:gd name="T13" fmla="*/ 12 h 23"/>
                  <a:gd name="T14" fmla="*/ 38 w 39"/>
                  <a:gd name="T15" fmla="*/ 14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1"/>
                    </a:lnTo>
                    <a:cubicBezTo>
                      <a:pt x="16" y="0"/>
                      <a:pt x="18" y="0"/>
                      <a:pt x="18" y="1"/>
                    </a:cubicBezTo>
                    <a:lnTo>
                      <a:pt x="38" y="12"/>
                    </a:lnTo>
                    <a:cubicBezTo>
                      <a:pt x="39" y="12"/>
                      <a:pt x="39" y="13"/>
                      <a:pt x="38" y="14"/>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9" name="Freeform 402">
                <a:extLst>
                  <a:ext uri="{FF2B5EF4-FFF2-40B4-BE49-F238E27FC236}">
                    <a16:creationId xmlns:a16="http://schemas.microsoft.com/office/drawing/2014/main" id="{E2E63328-BDD2-3E0B-B0DA-A3B7F59E1CE9}"/>
                  </a:ext>
                </a:extLst>
              </p:cNvPr>
              <p:cNvSpPr>
                <a:spLocks/>
              </p:cNvSpPr>
              <p:nvPr/>
            </p:nvSpPr>
            <p:spPr bwMode="auto">
              <a:xfrm>
                <a:off x="1304925" y="3397250"/>
                <a:ext cx="23813" cy="14288"/>
              </a:xfrm>
              <a:custGeom>
                <a:avLst/>
                <a:gdLst>
                  <a:gd name="T0" fmla="*/ 23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3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0" name="Freeform 403">
                <a:extLst>
                  <a:ext uri="{FF2B5EF4-FFF2-40B4-BE49-F238E27FC236}">
                    <a16:creationId xmlns:a16="http://schemas.microsoft.com/office/drawing/2014/main" id="{38150380-B253-A0F8-0D7B-CBE2429409A4}"/>
                  </a:ext>
                </a:extLst>
              </p:cNvPr>
              <p:cNvSpPr>
                <a:spLocks/>
              </p:cNvSpPr>
              <p:nvPr/>
            </p:nvSpPr>
            <p:spPr bwMode="auto">
              <a:xfrm>
                <a:off x="1320800" y="3406775"/>
                <a:ext cx="39688" cy="23813"/>
              </a:xfrm>
              <a:custGeom>
                <a:avLst/>
                <a:gdLst>
                  <a:gd name="T0" fmla="*/ 52 w 68"/>
                  <a:gd name="T1" fmla="*/ 38 h 39"/>
                  <a:gd name="T2" fmla="*/ 49 w 68"/>
                  <a:gd name="T3" fmla="*/ 38 h 39"/>
                  <a:gd name="T4" fmla="*/ 1 w 68"/>
                  <a:gd name="T5" fmla="*/ 11 h 39"/>
                  <a:gd name="T6" fmla="*/ 1 w 68"/>
                  <a:gd name="T7" fmla="*/ 9 h 39"/>
                  <a:gd name="T8" fmla="*/ 16 w 68"/>
                  <a:gd name="T9" fmla="*/ 0 h 39"/>
                  <a:gd name="T10" fmla="*/ 19 w 68"/>
                  <a:gd name="T11" fmla="*/ 0 h 39"/>
                  <a:gd name="T12" fmla="*/ 67 w 68"/>
                  <a:gd name="T13" fmla="*/ 28 h 39"/>
                  <a:gd name="T14" fmla="*/ 67 w 68"/>
                  <a:gd name="T15" fmla="*/ 29 h 39"/>
                  <a:gd name="T16" fmla="*/ 52 w 68"/>
                  <a:gd name="T17" fmla="*/ 38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39">
                    <a:moveTo>
                      <a:pt x="52" y="38"/>
                    </a:moveTo>
                    <a:cubicBezTo>
                      <a:pt x="51" y="39"/>
                      <a:pt x="50" y="39"/>
                      <a:pt x="49" y="38"/>
                    </a:cubicBezTo>
                    <a:lnTo>
                      <a:pt x="1" y="11"/>
                    </a:lnTo>
                    <a:cubicBezTo>
                      <a:pt x="0" y="10"/>
                      <a:pt x="0" y="9"/>
                      <a:pt x="1" y="9"/>
                    </a:cubicBezTo>
                    <a:lnTo>
                      <a:pt x="16" y="0"/>
                    </a:lnTo>
                    <a:cubicBezTo>
                      <a:pt x="17" y="0"/>
                      <a:pt x="18" y="0"/>
                      <a:pt x="19" y="0"/>
                    </a:cubicBezTo>
                    <a:lnTo>
                      <a:pt x="67" y="28"/>
                    </a:lnTo>
                    <a:cubicBezTo>
                      <a:pt x="68" y="28"/>
                      <a:pt x="68" y="29"/>
                      <a:pt x="67" y="29"/>
                    </a:cubicBezTo>
                    <a:lnTo>
                      <a:pt x="52" y="38"/>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1" name="Freeform 404">
                <a:extLst>
                  <a:ext uri="{FF2B5EF4-FFF2-40B4-BE49-F238E27FC236}">
                    <a16:creationId xmlns:a16="http://schemas.microsoft.com/office/drawing/2014/main" id="{3BED898C-1DC7-4789-884D-0ECA53862EB6}"/>
                  </a:ext>
                </a:extLst>
              </p:cNvPr>
              <p:cNvSpPr>
                <a:spLocks/>
              </p:cNvSpPr>
              <p:nvPr/>
            </p:nvSpPr>
            <p:spPr bwMode="auto">
              <a:xfrm>
                <a:off x="1114425" y="3300413"/>
                <a:ext cx="23813" cy="14288"/>
              </a:xfrm>
              <a:custGeom>
                <a:avLst/>
                <a:gdLst>
                  <a:gd name="T0" fmla="*/ 24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2" name="Freeform 405">
                <a:extLst>
                  <a:ext uri="{FF2B5EF4-FFF2-40B4-BE49-F238E27FC236}">
                    <a16:creationId xmlns:a16="http://schemas.microsoft.com/office/drawing/2014/main" id="{0A5F523B-5768-E47B-D166-F8400EBA9FEC}"/>
                  </a:ext>
                </a:extLst>
              </p:cNvPr>
              <p:cNvSpPr>
                <a:spLocks/>
              </p:cNvSpPr>
              <p:nvPr/>
            </p:nvSpPr>
            <p:spPr bwMode="auto">
              <a:xfrm>
                <a:off x="1130300" y="3309938"/>
                <a:ext cx="23813" cy="14288"/>
              </a:xfrm>
              <a:custGeom>
                <a:avLst/>
                <a:gdLst>
                  <a:gd name="T0" fmla="*/ 23 w 39"/>
                  <a:gd name="T1" fmla="*/ 22 h 23"/>
                  <a:gd name="T2" fmla="*/ 21 w 39"/>
                  <a:gd name="T3" fmla="*/ 22 h 23"/>
                  <a:gd name="T4" fmla="*/ 1 w 39"/>
                  <a:gd name="T5" fmla="*/ 11 h 23"/>
                  <a:gd name="T6" fmla="*/ 1 w 39"/>
                  <a:gd name="T7" fmla="*/ 9 h 23"/>
                  <a:gd name="T8" fmla="*/ 16 w 39"/>
                  <a:gd name="T9" fmla="*/ 0 h 23"/>
                  <a:gd name="T10" fmla="*/ 19 w 39"/>
                  <a:gd name="T11" fmla="*/ 0 h 23"/>
                  <a:gd name="T12" fmla="*/ 39 w 39"/>
                  <a:gd name="T13" fmla="*/ 12 h 23"/>
                  <a:gd name="T14" fmla="*/ 39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1" y="22"/>
                    </a:cubicBezTo>
                    <a:lnTo>
                      <a:pt x="1" y="11"/>
                    </a:lnTo>
                    <a:cubicBezTo>
                      <a:pt x="0" y="10"/>
                      <a:pt x="0" y="10"/>
                      <a:pt x="1" y="9"/>
                    </a:cubicBezTo>
                    <a:lnTo>
                      <a:pt x="16" y="0"/>
                    </a:lnTo>
                    <a:cubicBezTo>
                      <a:pt x="17" y="0"/>
                      <a:pt x="18" y="0"/>
                      <a:pt x="19" y="0"/>
                    </a:cubicBezTo>
                    <a:lnTo>
                      <a:pt x="39" y="12"/>
                    </a:lnTo>
                    <a:cubicBezTo>
                      <a:pt x="39" y="12"/>
                      <a:pt x="39"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3" name="Freeform 407">
                <a:extLst>
                  <a:ext uri="{FF2B5EF4-FFF2-40B4-BE49-F238E27FC236}">
                    <a16:creationId xmlns:a16="http://schemas.microsoft.com/office/drawing/2014/main" id="{714132EA-D8AC-04F1-60F3-4DAD5CF4C7D8}"/>
                  </a:ext>
                </a:extLst>
              </p:cNvPr>
              <p:cNvSpPr>
                <a:spLocks/>
              </p:cNvSpPr>
              <p:nvPr/>
            </p:nvSpPr>
            <p:spPr bwMode="auto">
              <a:xfrm>
                <a:off x="1146175" y="3319463"/>
                <a:ext cx="23813" cy="14288"/>
              </a:xfrm>
              <a:custGeom>
                <a:avLst/>
                <a:gdLst>
                  <a:gd name="T0" fmla="*/ 24 w 40"/>
                  <a:gd name="T1" fmla="*/ 22 h 23"/>
                  <a:gd name="T2" fmla="*/ 21 w 40"/>
                  <a:gd name="T3" fmla="*/ 22 h 23"/>
                  <a:gd name="T4" fmla="*/ 1 w 40"/>
                  <a:gd name="T5" fmla="*/ 11 h 23"/>
                  <a:gd name="T6" fmla="*/ 1 w 40"/>
                  <a:gd name="T7" fmla="*/ 9 h 23"/>
                  <a:gd name="T8" fmla="*/ 17 w 40"/>
                  <a:gd name="T9" fmla="*/ 0 h 23"/>
                  <a:gd name="T10" fmla="*/ 19 w 40"/>
                  <a:gd name="T11" fmla="*/ 0 h 23"/>
                  <a:gd name="T12" fmla="*/ 39 w 40"/>
                  <a:gd name="T13" fmla="*/ 12 h 23"/>
                  <a:gd name="T14" fmla="*/ 39 w 40"/>
                  <a:gd name="T15" fmla="*/ 13 h 23"/>
                  <a:gd name="T16" fmla="*/ 24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4" y="22"/>
                    </a:moveTo>
                    <a:cubicBezTo>
                      <a:pt x="23" y="23"/>
                      <a:pt x="22" y="23"/>
                      <a:pt x="21" y="22"/>
                    </a:cubicBezTo>
                    <a:lnTo>
                      <a:pt x="1" y="11"/>
                    </a:lnTo>
                    <a:cubicBezTo>
                      <a:pt x="0" y="10"/>
                      <a:pt x="0" y="10"/>
                      <a:pt x="1" y="9"/>
                    </a:cubicBezTo>
                    <a:lnTo>
                      <a:pt x="17" y="0"/>
                    </a:lnTo>
                    <a:cubicBezTo>
                      <a:pt x="17" y="0"/>
                      <a:pt x="19" y="0"/>
                      <a:pt x="19" y="0"/>
                    </a:cubicBezTo>
                    <a:lnTo>
                      <a:pt x="39" y="12"/>
                    </a:lnTo>
                    <a:cubicBezTo>
                      <a:pt x="40" y="12"/>
                      <a:pt x="40" y="13"/>
                      <a:pt x="39" y="13"/>
                    </a:cubicBezTo>
                    <a:lnTo>
                      <a:pt x="24"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4" name="Freeform 408">
                <a:extLst>
                  <a:ext uri="{FF2B5EF4-FFF2-40B4-BE49-F238E27FC236}">
                    <a16:creationId xmlns:a16="http://schemas.microsoft.com/office/drawing/2014/main" id="{1057EA6E-829B-0325-7117-E24D68476E39}"/>
                  </a:ext>
                </a:extLst>
              </p:cNvPr>
              <p:cNvSpPr>
                <a:spLocks/>
              </p:cNvSpPr>
              <p:nvPr/>
            </p:nvSpPr>
            <p:spPr bwMode="auto">
              <a:xfrm>
                <a:off x="1292225" y="3405188"/>
                <a:ext cx="22225"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8 w 39"/>
                  <a:gd name="T11" fmla="*/ 0 h 23"/>
                  <a:gd name="T12" fmla="*/ 38 w 39"/>
                  <a:gd name="T13" fmla="*/ 12 h 23"/>
                  <a:gd name="T14" fmla="*/ 38 w 39"/>
                  <a:gd name="T15" fmla="*/ 14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0"/>
                    </a:lnTo>
                    <a:cubicBezTo>
                      <a:pt x="16" y="0"/>
                      <a:pt x="18" y="0"/>
                      <a:pt x="18" y="0"/>
                    </a:cubicBezTo>
                    <a:lnTo>
                      <a:pt x="38" y="12"/>
                    </a:lnTo>
                    <a:cubicBezTo>
                      <a:pt x="39" y="12"/>
                      <a:pt x="39" y="13"/>
                      <a:pt x="38" y="14"/>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5" name="Freeform 409">
                <a:extLst>
                  <a:ext uri="{FF2B5EF4-FFF2-40B4-BE49-F238E27FC236}">
                    <a16:creationId xmlns:a16="http://schemas.microsoft.com/office/drawing/2014/main" id="{CE6C014F-928C-0BAB-45C6-46A7B0C18C64}"/>
                  </a:ext>
                </a:extLst>
              </p:cNvPr>
              <p:cNvSpPr>
                <a:spLocks/>
              </p:cNvSpPr>
              <p:nvPr/>
            </p:nvSpPr>
            <p:spPr bwMode="auto">
              <a:xfrm>
                <a:off x="1308100" y="3414713"/>
                <a:ext cx="23813" cy="14288"/>
              </a:xfrm>
              <a:custGeom>
                <a:avLst/>
                <a:gdLst>
                  <a:gd name="T0" fmla="*/ 23 w 40"/>
                  <a:gd name="T1" fmla="*/ 22 h 23"/>
                  <a:gd name="T2" fmla="*/ 21 w 40"/>
                  <a:gd name="T3" fmla="*/ 22 h 23"/>
                  <a:gd name="T4" fmla="*/ 1 w 40"/>
                  <a:gd name="T5" fmla="*/ 11 h 23"/>
                  <a:gd name="T6" fmla="*/ 1 w 40"/>
                  <a:gd name="T7" fmla="*/ 9 h 23"/>
                  <a:gd name="T8" fmla="*/ 16 w 40"/>
                  <a:gd name="T9" fmla="*/ 0 h 23"/>
                  <a:gd name="T10" fmla="*/ 19 w 40"/>
                  <a:gd name="T11" fmla="*/ 0 h 23"/>
                  <a:gd name="T12" fmla="*/ 39 w 40"/>
                  <a:gd name="T13" fmla="*/ 12 h 23"/>
                  <a:gd name="T14" fmla="*/ 39 w 40"/>
                  <a:gd name="T15" fmla="*/ 13 h 23"/>
                  <a:gd name="T16" fmla="*/ 23 w 40"/>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23">
                    <a:moveTo>
                      <a:pt x="23" y="22"/>
                    </a:moveTo>
                    <a:cubicBezTo>
                      <a:pt x="23" y="23"/>
                      <a:pt x="21" y="23"/>
                      <a:pt x="21" y="22"/>
                    </a:cubicBezTo>
                    <a:lnTo>
                      <a:pt x="1" y="11"/>
                    </a:lnTo>
                    <a:cubicBezTo>
                      <a:pt x="0" y="10"/>
                      <a:pt x="0" y="10"/>
                      <a:pt x="1" y="9"/>
                    </a:cubicBezTo>
                    <a:lnTo>
                      <a:pt x="16" y="0"/>
                    </a:lnTo>
                    <a:cubicBezTo>
                      <a:pt x="17" y="0"/>
                      <a:pt x="18" y="0"/>
                      <a:pt x="19" y="0"/>
                    </a:cubicBezTo>
                    <a:lnTo>
                      <a:pt x="39" y="12"/>
                    </a:lnTo>
                    <a:cubicBezTo>
                      <a:pt x="40" y="12"/>
                      <a:pt x="40" y="13"/>
                      <a:pt x="39"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6" name="Freeform 410">
                <a:extLst>
                  <a:ext uri="{FF2B5EF4-FFF2-40B4-BE49-F238E27FC236}">
                    <a16:creationId xmlns:a16="http://schemas.microsoft.com/office/drawing/2014/main" id="{37D5EF37-14DB-40F1-1120-689987FD0687}"/>
                  </a:ext>
                </a:extLst>
              </p:cNvPr>
              <p:cNvSpPr>
                <a:spLocks/>
              </p:cNvSpPr>
              <p:nvPr/>
            </p:nvSpPr>
            <p:spPr bwMode="auto">
              <a:xfrm>
                <a:off x="1323975" y="3424238"/>
                <a:ext cx="23813" cy="14288"/>
              </a:xfrm>
              <a:custGeom>
                <a:avLst/>
                <a:gdLst>
                  <a:gd name="T0" fmla="*/ 23 w 39"/>
                  <a:gd name="T1" fmla="*/ 22 h 23"/>
                  <a:gd name="T2" fmla="*/ 20 w 39"/>
                  <a:gd name="T3" fmla="*/ 22 h 23"/>
                  <a:gd name="T4" fmla="*/ 0 w 39"/>
                  <a:gd name="T5" fmla="*/ 11 h 23"/>
                  <a:gd name="T6" fmla="*/ 0 w 39"/>
                  <a:gd name="T7" fmla="*/ 9 h 23"/>
                  <a:gd name="T8" fmla="*/ 16 w 39"/>
                  <a:gd name="T9" fmla="*/ 0 h 23"/>
                  <a:gd name="T10" fmla="*/ 19 w 39"/>
                  <a:gd name="T11" fmla="*/ 0 h 23"/>
                  <a:gd name="T12" fmla="*/ 38 w 39"/>
                  <a:gd name="T13" fmla="*/ 12 h 23"/>
                  <a:gd name="T14" fmla="*/ 38 w 39"/>
                  <a:gd name="T15" fmla="*/ 13 h 23"/>
                  <a:gd name="T16" fmla="*/ 23 w 39"/>
                  <a:gd name="T1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3">
                    <a:moveTo>
                      <a:pt x="23" y="22"/>
                    </a:moveTo>
                    <a:cubicBezTo>
                      <a:pt x="22" y="23"/>
                      <a:pt x="21" y="23"/>
                      <a:pt x="20" y="22"/>
                    </a:cubicBezTo>
                    <a:lnTo>
                      <a:pt x="0" y="11"/>
                    </a:lnTo>
                    <a:cubicBezTo>
                      <a:pt x="0" y="10"/>
                      <a:pt x="0" y="10"/>
                      <a:pt x="0" y="9"/>
                    </a:cubicBezTo>
                    <a:lnTo>
                      <a:pt x="16" y="0"/>
                    </a:lnTo>
                    <a:cubicBezTo>
                      <a:pt x="17" y="0"/>
                      <a:pt x="18" y="0"/>
                      <a:pt x="19" y="0"/>
                    </a:cubicBezTo>
                    <a:lnTo>
                      <a:pt x="38" y="12"/>
                    </a:lnTo>
                    <a:cubicBezTo>
                      <a:pt x="39" y="12"/>
                      <a:pt x="39" y="13"/>
                      <a:pt x="38" y="13"/>
                    </a:cubicBezTo>
                    <a:lnTo>
                      <a:pt x="23" y="22"/>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7" name="Freeform 411">
                <a:extLst>
                  <a:ext uri="{FF2B5EF4-FFF2-40B4-BE49-F238E27FC236}">
                    <a16:creationId xmlns:a16="http://schemas.microsoft.com/office/drawing/2014/main" id="{9837000E-BDDC-2D7A-4225-38D2680CA8C5}"/>
                  </a:ext>
                </a:extLst>
              </p:cNvPr>
              <p:cNvSpPr>
                <a:spLocks/>
              </p:cNvSpPr>
              <p:nvPr/>
            </p:nvSpPr>
            <p:spPr bwMode="auto">
              <a:xfrm>
                <a:off x="1162050" y="3328988"/>
                <a:ext cx="136525" cy="80963"/>
              </a:xfrm>
              <a:custGeom>
                <a:avLst/>
                <a:gdLst>
                  <a:gd name="T0" fmla="*/ 216 w 232"/>
                  <a:gd name="T1" fmla="*/ 133 h 134"/>
                  <a:gd name="T2" fmla="*/ 213 w 232"/>
                  <a:gd name="T3" fmla="*/ 133 h 134"/>
                  <a:gd name="T4" fmla="*/ 1 w 232"/>
                  <a:gd name="T5" fmla="*/ 11 h 134"/>
                  <a:gd name="T6" fmla="*/ 1 w 232"/>
                  <a:gd name="T7" fmla="*/ 9 h 134"/>
                  <a:gd name="T8" fmla="*/ 16 w 232"/>
                  <a:gd name="T9" fmla="*/ 0 h 134"/>
                  <a:gd name="T10" fmla="*/ 19 w 232"/>
                  <a:gd name="T11" fmla="*/ 0 h 134"/>
                  <a:gd name="T12" fmla="*/ 231 w 232"/>
                  <a:gd name="T13" fmla="*/ 123 h 134"/>
                  <a:gd name="T14" fmla="*/ 231 w 232"/>
                  <a:gd name="T15" fmla="*/ 124 h 134"/>
                  <a:gd name="T16" fmla="*/ 216 w 232"/>
                  <a:gd name="T17" fmla="*/ 13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134">
                    <a:moveTo>
                      <a:pt x="216" y="133"/>
                    </a:moveTo>
                    <a:cubicBezTo>
                      <a:pt x="215" y="134"/>
                      <a:pt x="214" y="134"/>
                      <a:pt x="213" y="133"/>
                    </a:cubicBezTo>
                    <a:lnTo>
                      <a:pt x="1" y="11"/>
                    </a:lnTo>
                    <a:cubicBezTo>
                      <a:pt x="0" y="10"/>
                      <a:pt x="0" y="9"/>
                      <a:pt x="1" y="9"/>
                    </a:cubicBezTo>
                    <a:lnTo>
                      <a:pt x="16" y="0"/>
                    </a:lnTo>
                    <a:cubicBezTo>
                      <a:pt x="17" y="0"/>
                      <a:pt x="18" y="0"/>
                      <a:pt x="19" y="0"/>
                    </a:cubicBezTo>
                    <a:lnTo>
                      <a:pt x="231" y="123"/>
                    </a:lnTo>
                    <a:cubicBezTo>
                      <a:pt x="232" y="123"/>
                      <a:pt x="232" y="124"/>
                      <a:pt x="231" y="124"/>
                    </a:cubicBezTo>
                    <a:lnTo>
                      <a:pt x="216" y="133"/>
                    </a:lnTo>
                    <a:close/>
                  </a:path>
                </a:pathLst>
              </a:custGeom>
              <a:solidFill>
                <a:srgbClr val="484A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8" name="Freeform 1093">
                <a:extLst>
                  <a:ext uri="{FF2B5EF4-FFF2-40B4-BE49-F238E27FC236}">
                    <a16:creationId xmlns:a16="http://schemas.microsoft.com/office/drawing/2014/main" id="{A63A0E8B-442F-8812-1FD3-A73BD3B5927A}"/>
                  </a:ext>
                </a:extLst>
              </p:cNvPr>
              <p:cNvSpPr>
                <a:spLocks/>
              </p:cNvSpPr>
              <p:nvPr/>
            </p:nvSpPr>
            <p:spPr bwMode="auto">
              <a:xfrm>
                <a:off x="1090613" y="3116263"/>
                <a:ext cx="39688" cy="50800"/>
              </a:xfrm>
              <a:custGeom>
                <a:avLst/>
                <a:gdLst>
                  <a:gd name="T0" fmla="*/ 15 w 67"/>
                  <a:gd name="T1" fmla="*/ 53 h 86"/>
                  <a:gd name="T2" fmla="*/ 50 w 67"/>
                  <a:gd name="T3" fmla="*/ 83 h 86"/>
                  <a:gd name="T4" fmla="*/ 61 w 67"/>
                  <a:gd name="T5" fmla="*/ 77 h 86"/>
                  <a:gd name="T6" fmla="*/ 65 w 67"/>
                  <a:gd name="T7" fmla="*/ 61 h 86"/>
                  <a:gd name="T8" fmla="*/ 61 w 67"/>
                  <a:gd name="T9" fmla="*/ 43 h 86"/>
                  <a:gd name="T10" fmla="*/ 15 w 67"/>
                  <a:gd name="T11" fmla="*/ 4 h 86"/>
                  <a:gd name="T12" fmla="*/ 4 w 67"/>
                  <a:gd name="T13" fmla="*/ 9 h 86"/>
                  <a:gd name="T14" fmla="*/ 15 w 67"/>
                  <a:gd name="T15" fmla="*/ 53 h 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 h="86">
                    <a:moveTo>
                      <a:pt x="15" y="53"/>
                    </a:moveTo>
                    <a:lnTo>
                      <a:pt x="50" y="83"/>
                    </a:lnTo>
                    <a:cubicBezTo>
                      <a:pt x="55" y="86"/>
                      <a:pt x="59" y="84"/>
                      <a:pt x="61" y="77"/>
                    </a:cubicBezTo>
                    <a:lnTo>
                      <a:pt x="65" y="61"/>
                    </a:lnTo>
                    <a:cubicBezTo>
                      <a:pt x="67" y="55"/>
                      <a:pt x="65" y="46"/>
                      <a:pt x="61" y="43"/>
                    </a:cubicBezTo>
                    <a:lnTo>
                      <a:pt x="15" y="4"/>
                    </a:lnTo>
                    <a:cubicBezTo>
                      <a:pt x="11" y="0"/>
                      <a:pt x="6" y="2"/>
                      <a:pt x="4" y="9"/>
                    </a:cubicBezTo>
                    <a:cubicBezTo>
                      <a:pt x="0" y="24"/>
                      <a:pt x="5" y="44"/>
                      <a:pt x="15" y="53"/>
                    </a:cubicBezTo>
                    <a:close/>
                  </a:path>
                </a:pathLst>
              </a:custGeom>
              <a:solidFill>
                <a:srgbClr val="D4F3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9" name="Freeform 1094">
                <a:extLst>
                  <a:ext uri="{FF2B5EF4-FFF2-40B4-BE49-F238E27FC236}">
                    <a16:creationId xmlns:a16="http://schemas.microsoft.com/office/drawing/2014/main" id="{821B1E75-7934-53BE-8113-E866F8EDE662}"/>
                  </a:ext>
                </a:extLst>
              </p:cNvPr>
              <p:cNvSpPr>
                <a:spLocks noEditPoints="1"/>
              </p:cNvSpPr>
              <p:nvPr/>
            </p:nvSpPr>
            <p:spPr bwMode="auto">
              <a:xfrm>
                <a:off x="1090613" y="3114675"/>
                <a:ext cx="41275" cy="53975"/>
              </a:xfrm>
              <a:custGeom>
                <a:avLst/>
                <a:gdLst>
                  <a:gd name="T0" fmla="*/ 8 w 72"/>
                  <a:gd name="T1" fmla="*/ 10 h 88"/>
                  <a:gd name="T2" fmla="*/ 19 w 72"/>
                  <a:gd name="T3" fmla="*/ 52 h 88"/>
                  <a:gd name="T4" fmla="*/ 54 w 72"/>
                  <a:gd name="T5" fmla="*/ 82 h 88"/>
                  <a:gd name="T6" fmla="*/ 56 w 72"/>
                  <a:gd name="T7" fmla="*/ 83 h 88"/>
                  <a:gd name="T8" fmla="*/ 61 w 72"/>
                  <a:gd name="T9" fmla="*/ 78 h 88"/>
                  <a:gd name="T10" fmla="*/ 65 w 72"/>
                  <a:gd name="T11" fmla="*/ 62 h 88"/>
                  <a:gd name="T12" fmla="*/ 61 w 72"/>
                  <a:gd name="T13" fmla="*/ 45 h 88"/>
                  <a:gd name="T14" fmla="*/ 16 w 72"/>
                  <a:gd name="T15" fmla="*/ 6 h 88"/>
                  <a:gd name="T16" fmla="*/ 13 w 72"/>
                  <a:gd name="T17" fmla="*/ 5 h 88"/>
                  <a:gd name="T18" fmla="*/ 8 w 72"/>
                  <a:gd name="T19" fmla="*/ 10 h 88"/>
                  <a:gd name="T20" fmla="*/ 51 w 72"/>
                  <a:gd name="T21" fmla="*/ 85 h 88"/>
                  <a:gd name="T22" fmla="*/ 15 w 72"/>
                  <a:gd name="T23" fmla="*/ 55 h 88"/>
                  <a:gd name="T24" fmla="*/ 4 w 72"/>
                  <a:gd name="T25" fmla="*/ 10 h 88"/>
                  <a:gd name="T26" fmla="*/ 14 w 72"/>
                  <a:gd name="T27" fmla="*/ 1 h 88"/>
                  <a:gd name="T28" fmla="*/ 19 w 72"/>
                  <a:gd name="T29" fmla="*/ 3 h 88"/>
                  <a:gd name="T30" fmla="*/ 65 w 72"/>
                  <a:gd name="T31" fmla="*/ 42 h 88"/>
                  <a:gd name="T32" fmla="*/ 70 w 72"/>
                  <a:gd name="T33" fmla="*/ 62 h 88"/>
                  <a:gd name="T34" fmla="*/ 65 w 72"/>
                  <a:gd name="T35" fmla="*/ 79 h 88"/>
                  <a:gd name="T36" fmla="*/ 55 w 72"/>
                  <a:gd name="T37" fmla="*/ 87 h 88"/>
                  <a:gd name="T38" fmla="*/ 51 w 72"/>
                  <a:gd name="T39" fmla="*/ 85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2" h="88">
                    <a:moveTo>
                      <a:pt x="8" y="10"/>
                    </a:moveTo>
                    <a:cubicBezTo>
                      <a:pt x="5" y="25"/>
                      <a:pt x="9" y="44"/>
                      <a:pt x="19" y="52"/>
                    </a:cubicBezTo>
                    <a:lnTo>
                      <a:pt x="54" y="82"/>
                    </a:lnTo>
                    <a:cubicBezTo>
                      <a:pt x="55" y="83"/>
                      <a:pt x="55" y="83"/>
                      <a:pt x="56" y="83"/>
                    </a:cubicBezTo>
                    <a:cubicBezTo>
                      <a:pt x="59" y="84"/>
                      <a:pt x="60" y="81"/>
                      <a:pt x="61" y="78"/>
                    </a:cubicBezTo>
                    <a:lnTo>
                      <a:pt x="65" y="62"/>
                    </a:lnTo>
                    <a:cubicBezTo>
                      <a:pt x="67" y="56"/>
                      <a:pt x="65" y="49"/>
                      <a:pt x="61" y="45"/>
                    </a:cubicBezTo>
                    <a:lnTo>
                      <a:pt x="16" y="6"/>
                    </a:lnTo>
                    <a:cubicBezTo>
                      <a:pt x="15" y="6"/>
                      <a:pt x="14" y="5"/>
                      <a:pt x="13" y="5"/>
                    </a:cubicBezTo>
                    <a:cubicBezTo>
                      <a:pt x="11" y="5"/>
                      <a:pt x="9" y="8"/>
                      <a:pt x="8" y="10"/>
                    </a:cubicBezTo>
                    <a:close/>
                    <a:moveTo>
                      <a:pt x="51" y="85"/>
                    </a:moveTo>
                    <a:lnTo>
                      <a:pt x="15" y="55"/>
                    </a:lnTo>
                    <a:cubicBezTo>
                      <a:pt x="5" y="46"/>
                      <a:pt x="0" y="26"/>
                      <a:pt x="4" y="10"/>
                    </a:cubicBezTo>
                    <a:cubicBezTo>
                      <a:pt x="6" y="3"/>
                      <a:pt x="11" y="0"/>
                      <a:pt x="14" y="1"/>
                    </a:cubicBezTo>
                    <a:cubicBezTo>
                      <a:pt x="16" y="1"/>
                      <a:pt x="17" y="2"/>
                      <a:pt x="19" y="3"/>
                    </a:cubicBezTo>
                    <a:lnTo>
                      <a:pt x="65" y="42"/>
                    </a:lnTo>
                    <a:cubicBezTo>
                      <a:pt x="69" y="46"/>
                      <a:pt x="72" y="55"/>
                      <a:pt x="70" y="62"/>
                    </a:cubicBezTo>
                    <a:lnTo>
                      <a:pt x="65" y="79"/>
                    </a:lnTo>
                    <a:cubicBezTo>
                      <a:pt x="64" y="86"/>
                      <a:pt x="59" y="88"/>
                      <a:pt x="55" y="87"/>
                    </a:cubicBezTo>
                    <a:cubicBezTo>
                      <a:pt x="54" y="87"/>
                      <a:pt x="52" y="86"/>
                      <a:pt x="51" y="85"/>
                    </a:cubicBezTo>
                    <a:close/>
                  </a:path>
                </a:pathLst>
              </a:custGeom>
              <a:solidFill>
                <a:srgbClr val="992D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0" name="Freeform 1095">
                <a:extLst>
                  <a:ext uri="{FF2B5EF4-FFF2-40B4-BE49-F238E27FC236}">
                    <a16:creationId xmlns:a16="http://schemas.microsoft.com/office/drawing/2014/main" id="{C0A8BFAA-A19C-1359-63A7-B5BD7021D18F}"/>
                  </a:ext>
                </a:extLst>
              </p:cNvPr>
              <p:cNvSpPr>
                <a:spLocks/>
              </p:cNvSpPr>
              <p:nvPr/>
            </p:nvSpPr>
            <p:spPr bwMode="auto">
              <a:xfrm>
                <a:off x="1044575" y="3074988"/>
                <a:ext cx="39688" cy="49213"/>
              </a:xfrm>
              <a:custGeom>
                <a:avLst/>
                <a:gdLst>
                  <a:gd name="T0" fmla="*/ 41 w 69"/>
                  <a:gd name="T1" fmla="*/ 74 h 82"/>
                  <a:gd name="T2" fmla="*/ 6 w 69"/>
                  <a:gd name="T3" fmla="*/ 44 h 82"/>
                  <a:gd name="T4" fmla="*/ 1 w 69"/>
                  <a:gd name="T5" fmla="*/ 25 h 82"/>
                  <a:gd name="T6" fmla="*/ 6 w 69"/>
                  <a:gd name="T7" fmla="*/ 9 h 82"/>
                  <a:gd name="T8" fmla="*/ 16 w 69"/>
                  <a:gd name="T9" fmla="*/ 4 h 82"/>
                  <a:gd name="T10" fmla="*/ 62 w 69"/>
                  <a:gd name="T11" fmla="*/ 43 h 82"/>
                  <a:gd name="T12" fmla="*/ 67 w 69"/>
                  <a:gd name="T13" fmla="*/ 61 h 82"/>
                  <a:gd name="T14" fmla="*/ 41 w 69"/>
                  <a:gd name="T15" fmla="*/ 74 h 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 h="82">
                    <a:moveTo>
                      <a:pt x="41" y="74"/>
                    </a:moveTo>
                    <a:lnTo>
                      <a:pt x="6" y="44"/>
                    </a:lnTo>
                    <a:cubicBezTo>
                      <a:pt x="2" y="40"/>
                      <a:pt x="0" y="32"/>
                      <a:pt x="1" y="25"/>
                    </a:cubicBezTo>
                    <a:lnTo>
                      <a:pt x="6" y="9"/>
                    </a:lnTo>
                    <a:cubicBezTo>
                      <a:pt x="7" y="3"/>
                      <a:pt x="12" y="0"/>
                      <a:pt x="16" y="4"/>
                    </a:cubicBezTo>
                    <a:lnTo>
                      <a:pt x="62" y="43"/>
                    </a:lnTo>
                    <a:cubicBezTo>
                      <a:pt x="67" y="46"/>
                      <a:pt x="69" y="55"/>
                      <a:pt x="67" y="61"/>
                    </a:cubicBezTo>
                    <a:cubicBezTo>
                      <a:pt x="63" y="77"/>
                      <a:pt x="51" y="82"/>
                      <a:pt x="41" y="74"/>
                    </a:cubicBezTo>
                    <a:close/>
                  </a:path>
                </a:pathLst>
              </a:custGeom>
              <a:solidFill>
                <a:srgbClr val="D4F3F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1" name="Freeform 1096">
                <a:extLst>
                  <a:ext uri="{FF2B5EF4-FFF2-40B4-BE49-F238E27FC236}">
                    <a16:creationId xmlns:a16="http://schemas.microsoft.com/office/drawing/2014/main" id="{B5B6AA61-98AE-44CA-806B-9214AFBCAB66}"/>
                  </a:ext>
                </a:extLst>
              </p:cNvPr>
              <p:cNvSpPr>
                <a:spLocks noEditPoints="1"/>
              </p:cNvSpPr>
              <p:nvPr/>
            </p:nvSpPr>
            <p:spPr bwMode="auto">
              <a:xfrm>
                <a:off x="1042988" y="3074988"/>
                <a:ext cx="42863" cy="49213"/>
              </a:xfrm>
              <a:custGeom>
                <a:avLst/>
                <a:gdLst>
                  <a:gd name="T0" fmla="*/ 11 w 74"/>
                  <a:gd name="T1" fmla="*/ 10 h 82"/>
                  <a:gd name="T2" fmla="*/ 7 w 74"/>
                  <a:gd name="T3" fmla="*/ 27 h 82"/>
                  <a:gd name="T4" fmla="*/ 10 w 74"/>
                  <a:gd name="T5" fmla="*/ 43 h 82"/>
                  <a:gd name="T6" fmla="*/ 46 w 74"/>
                  <a:gd name="T7" fmla="*/ 73 h 82"/>
                  <a:gd name="T8" fmla="*/ 53 w 74"/>
                  <a:gd name="T9" fmla="*/ 77 h 82"/>
                  <a:gd name="T10" fmla="*/ 68 w 74"/>
                  <a:gd name="T11" fmla="*/ 62 h 82"/>
                  <a:gd name="T12" fmla="*/ 64 w 74"/>
                  <a:gd name="T13" fmla="*/ 45 h 82"/>
                  <a:gd name="T14" fmla="*/ 18 w 74"/>
                  <a:gd name="T15" fmla="*/ 6 h 82"/>
                  <a:gd name="T16" fmla="*/ 16 w 74"/>
                  <a:gd name="T17" fmla="*/ 5 h 82"/>
                  <a:gd name="T18" fmla="*/ 11 w 74"/>
                  <a:gd name="T19" fmla="*/ 10 h 82"/>
                  <a:gd name="T20" fmla="*/ 43 w 74"/>
                  <a:gd name="T21" fmla="*/ 76 h 82"/>
                  <a:gd name="T22" fmla="*/ 7 w 74"/>
                  <a:gd name="T23" fmla="*/ 46 h 82"/>
                  <a:gd name="T24" fmla="*/ 2 w 74"/>
                  <a:gd name="T25" fmla="*/ 26 h 82"/>
                  <a:gd name="T26" fmla="*/ 6 w 74"/>
                  <a:gd name="T27" fmla="*/ 10 h 82"/>
                  <a:gd name="T28" fmla="*/ 17 w 74"/>
                  <a:gd name="T29" fmla="*/ 1 h 82"/>
                  <a:gd name="T30" fmla="*/ 21 w 74"/>
                  <a:gd name="T31" fmla="*/ 3 h 82"/>
                  <a:gd name="T32" fmla="*/ 67 w 74"/>
                  <a:gd name="T33" fmla="*/ 42 h 82"/>
                  <a:gd name="T34" fmla="*/ 72 w 74"/>
                  <a:gd name="T35" fmla="*/ 63 h 82"/>
                  <a:gd name="T36" fmla="*/ 51 w 74"/>
                  <a:gd name="T37" fmla="*/ 81 h 82"/>
                  <a:gd name="T38" fmla="*/ 43 w 74"/>
                  <a:gd name="T39" fmla="*/ 76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4" h="82">
                    <a:moveTo>
                      <a:pt x="11" y="10"/>
                    </a:moveTo>
                    <a:lnTo>
                      <a:pt x="7" y="27"/>
                    </a:lnTo>
                    <a:cubicBezTo>
                      <a:pt x="5" y="32"/>
                      <a:pt x="7" y="40"/>
                      <a:pt x="10" y="43"/>
                    </a:cubicBezTo>
                    <a:lnTo>
                      <a:pt x="46" y="73"/>
                    </a:lnTo>
                    <a:cubicBezTo>
                      <a:pt x="48" y="75"/>
                      <a:pt x="50" y="76"/>
                      <a:pt x="53" y="77"/>
                    </a:cubicBezTo>
                    <a:cubicBezTo>
                      <a:pt x="59" y="78"/>
                      <a:pt x="65" y="72"/>
                      <a:pt x="68" y="62"/>
                    </a:cubicBezTo>
                    <a:cubicBezTo>
                      <a:pt x="69" y="56"/>
                      <a:pt x="67" y="49"/>
                      <a:pt x="64" y="45"/>
                    </a:cubicBezTo>
                    <a:lnTo>
                      <a:pt x="18" y="6"/>
                    </a:lnTo>
                    <a:cubicBezTo>
                      <a:pt x="17" y="6"/>
                      <a:pt x="16" y="5"/>
                      <a:pt x="16" y="5"/>
                    </a:cubicBezTo>
                    <a:cubicBezTo>
                      <a:pt x="13" y="5"/>
                      <a:pt x="12" y="8"/>
                      <a:pt x="11" y="10"/>
                    </a:cubicBezTo>
                    <a:close/>
                    <a:moveTo>
                      <a:pt x="43" y="76"/>
                    </a:moveTo>
                    <a:lnTo>
                      <a:pt x="7" y="46"/>
                    </a:lnTo>
                    <a:cubicBezTo>
                      <a:pt x="3" y="42"/>
                      <a:pt x="0" y="33"/>
                      <a:pt x="2" y="26"/>
                    </a:cubicBezTo>
                    <a:lnTo>
                      <a:pt x="6" y="10"/>
                    </a:lnTo>
                    <a:cubicBezTo>
                      <a:pt x="8" y="3"/>
                      <a:pt x="13" y="0"/>
                      <a:pt x="17" y="1"/>
                    </a:cubicBezTo>
                    <a:cubicBezTo>
                      <a:pt x="18" y="1"/>
                      <a:pt x="20" y="2"/>
                      <a:pt x="21" y="3"/>
                    </a:cubicBezTo>
                    <a:lnTo>
                      <a:pt x="67" y="42"/>
                    </a:lnTo>
                    <a:cubicBezTo>
                      <a:pt x="72" y="46"/>
                      <a:pt x="74" y="55"/>
                      <a:pt x="72" y="63"/>
                    </a:cubicBezTo>
                    <a:cubicBezTo>
                      <a:pt x="69" y="75"/>
                      <a:pt x="61" y="82"/>
                      <a:pt x="51" y="81"/>
                    </a:cubicBezTo>
                    <a:cubicBezTo>
                      <a:pt x="48" y="80"/>
                      <a:pt x="45" y="79"/>
                      <a:pt x="43" y="76"/>
                    </a:cubicBezTo>
                    <a:close/>
                  </a:path>
                </a:pathLst>
              </a:custGeom>
              <a:solidFill>
                <a:srgbClr val="992D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2" name="Freeform 1097">
                <a:extLst>
                  <a:ext uri="{FF2B5EF4-FFF2-40B4-BE49-F238E27FC236}">
                    <a16:creationId xmlns:a16="http://schemas.microsoft.com/office/drawing/2014/main" id="{A0AA5A54-A0D9-1DD7-6A38-04BB3CEFC102}"/>
                  </a:ext>
                </a:extLst>
              </p:cNvPr>
              <p:cNvSpPr>
                <a:spLocks/>
              </p:cNvSpPr>
              <p:nvPr/>
            </p:nvSpPr>
            <p:spPr bwMode="auto">
              <a:xfrm>
                <a:off x="1079500" y="3108325"/>
                <a:ext cx="17463" cy="15875"/>
              </a:xfrm>
              <a:custGeom>
                <a:avLst/>
                <a:gdLst>
                  <a:gd name="T0" fmla="*/ 25 w 29"/>
                  <a:gd name="T1" fmla="*/ 25 h 25"/>
                  <a:gd name="T2" fmla="*/ 27 w 29"/>
                  <a:gd name="T3" fmla="*/ 23 h 25"/>
                  <a:gd name="T4" fmla="*/ 5 w 29"/>
                  <a:gd name="T5" fmla="*/ 0 h 25"/>
                  <a:gd name="T6" fmla="*/ 3 w 29"/>
                  <a:gd name="T7" fmla="*/ 1 h 25"/>
                  <a:gd name="T8" fmla="*/ 1 w 29"/>
                  <a:gd name="T9" fmla="*/ 3 h 25"/>
                  <a:gd name="T10" fmla="*/ 2 w 29"/>
                  <a:gd name="T11" fmla="*/ 6 h 25"/>
                  <a:gd name="T12" fmla="*/ 5 w 29"/>
                  <a:gd name="T13" fmla="*/ 5 h 25"/>
                  <a:gd name="T14" fmla="*/ 18 w 29"/>
                  <a:gd name="T15" fmla="*/ 15 h 25"/>
                  <a:gd name="T16" fmla="*/ 23 w 29"/>
                  <a:gd name="T17" fmla="*/ 22 h 25"/>
                  <a:gd name="T18" fmla="*/ 25 w 29"/>
                  <a:gd name="T19"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 h="25">
                    <a:moveTo>
                      <a:pt x="25" y="25"/>
                    </a:moveTo>
                    <a:cubicBezTo>
                      <a:pt x="26" y="25"/>
                      <a:pt x="27" y="24"/>
                      <a:pt x="27" y="23"/>
                    </a:cubicBezTo>
                    <a:cubicBezTo>
                      <a:pt x="29" y="16"/>
                      <a:pt x="12" y="1"/>
                      <a:pt x="5" y="0"/>
                    </a:cubicBezTo>
                    <a:cubicBezTo>
                      <a:pt x="4" y="0"/>
                      <a:pt x="4" y="0"/>
                      <a:pt x="3" y="1"/>
                    </a:cubicBezTo>
                    <a:cubicBezTo>
                      <a:pt x="2" y="1"/>
                      <a:pt x="1" y="2"/>
                      <a:pt x="1" y="3"/>
                    </a:cubicBezTo>
                    <a:cubicBezTo>
                      <a:pt x="0" y="4"/>
                      <a:pt x="1" y="5"/>
                      <a:pt x="2" y="6"/>
                    </a:cubicBezTo>
                    <a:cubicBezTo>
                      <a:pt x="3" y="6"/>
                      <a:pt x="4" y="5"/>
                      <a:pt x="5" y="5"/>
                    </a:cubicBezTo>
                    <a:cubicBezTo>
                      <a:pt x="7" y="5"/>
                      <a:pt x="13" y="9"/>
                      <a:pt x="18" y="15"/>
                    </a:cubicBezTo>
                    <a:cubicBezTo>
                      <a:pt x="22" y="19"/>
                      <a:pt x="23" y="22"/>
                      <a:pt x="23" y="22"/>
                    </a:cubicBezTo>
                    <a:cubicBezTo>
                      <a:pt x="23" y="23"/>
                      <a:pt x="24" y="24"/>
                      <a:pt x="25" y="25"/>
                    </a:cubicBezTo>
                    <a:close/>
                  </a:path>
                </a:pathLst>
              </a:custGeom>
              <a:solidFill>
                <a:srgbClr val="992D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3" name="Freeform 1098">
                <a:extLst>
                  <a:ext uri="{FF2B5EF4-FFF2-40B4-BE49-F238E27FC236}">
                    <a16:creationId xmlns:a16="http://schemas.microsoft.com/office/drawing/2014/main" id="{6A6669DF-32ED-FDDE-6B77-86FAB9BBBA05}"/>
                  </a:ext>
                </a:extLst>
              </p:cNvPr>
              <p:cNvSpPr>
                <a:spLocks/>
              </p:cNvSpPr>
              <p:nvPr/>
            </p:nvSpPr>
            <p:spPr bwMode="auto">
              <a:xfrm>
                <a:off x="1047750" y="3027363"/>
                <a:ext cx="87313" cy="92075"/>
              </a:xfrm>
              <a:custGeom>
                <a:avLst/>
                <a:gdLst>
                  <a:gd name="T0" fmla="*/ 55 w 149"/>
                  <a:gd name="T1" fmla="*/ 18 h 155"/>
                  <a:gd name="T2" fmla="*/ 115 w 149"/>
                  <a:gd name="T3" fmla="*/ 47 h 155"/>
                  <a:gd name="T4" fmla="*/ 128 w 149"/>
                  <a:gd name="T5" fmla="*/ 107 h 155"/>
                  <a:gd name="T6" fmla="*/ 104 w 149"/>
                  <a:gd name="T7" fmla="*/ 102 h 155"/>
                  <a:gd name="T8" fmla="*/ 87 w 149"/>
                  <a:gd name="T9" fmla="*/ 74 h 155"/>
                  <a:gd name="T10" fmla="*/ 43 w 149"/>
                  <a:gd name="T11" fmla="*/ 61 h 155"/>
                  <a:gd name="T12" fmla="*/ 0 w 149"/>
                  <a:gd name="T13" fmla="*/ 3 h 155"/>
                  <a:gd name="T14" fmla="*/ 55 w 149"/>
                  <a:gd name="T15" fmla="*/ 18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9" h="155">
                    <a:moveTo>
                      <a:pt x="55" y="18"/>
                    </a:moveTo>
                    <a:cubicBezTo>
                      <a:pt x="78" y="37"/>
                      <a:pt x="98" y="34"/>
                      <a:pt x="115" y="47"/>
                    </a:cubicBezTo>
                    <a:cubicBezTo>
                      <a:pt x="149" y="73"/>
                      <a:pt x="129" y="104"/>
                      <a:pt x="128" y="107"/>
                    </a:cubicBezTo>
                    <a:cubicBezTo>
                      <a:pt x="112" y="155"/>
                      <a:pt x="107" y="119"/>
                      <a:pt x="104" y="102"/>
                    </a:cubicBezTo>
                    <a:cubicBezTo>
                      <a:pt x="102" y="84"/>
                      <a:pt x="106" y="75"/>
                      <a:pt x="87" y="74"/>
                    </a:cubicBezTo>
                    <a:cubicBezTo>
                      <a:pt x="68" y="74"/>
                      <a:pt x="43" y="61"/>
                      <a:pt x="43" y="61"/>
                    </a:cubicBezTo>
                    <a:lnTo>
                      <a:pt x="0" y="3"/>
                    </a:lnTo>
                    <a:cubicBezTo>
                      <a:pt x="10" y="0"/>
                      <a:pt x="38" y="9"/>
                      <a:pt x="55" y="18"/>
                    </a:cubicBez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4" name="Freeform 1099">
                <a:extLst>
                  <a:ext uri="{FF2B5EF4-FFF2-40B4-BE49-F238E27FC236}">
                    <a16:creationId xmlns:a16="http://schemas.microsoft.com/office/drawing/2014/main" id="{724D0D15-2D92-763C-6AC9-92A33BD93B5C}"/>
                  </a:ext>
                </a:extLst>
              </p:cNvPr>
              <p:cNvSpPr>
                <a:spLocks/>
              </p:cNvSpPr>
              <p:nvPr/>
            </p:nvSpPr>
            <p:spPr bwMode="auto">
              <a:xfrm>
                <a:off x="917575" y="3094038"/>
                <a:ext cx="165100" cy="234950"/>
              </a:xfrm>
              <a:custGeom>
                <a:avLst/>
                <a:gdLst>
                  <a:gd name="T0" fmla="*/ 86 w 282"/>
                  <a:gd name="T1" fmla="*/ 174 h 391"/>
                  <a:gd name="T2" fmla="*/ 63 w 282"/>
                  <a:gd name="T3" fmla="*/ 147 h 391"/>
                  <a:gd name="T4" fmla="*/ 24 w 282"/>
                  <a:gd name="T5" fmla="*/ 47 h 391"/>
                  <a:gd name="T6" fmla="*/ 282 w 282"/>
                  <a:gd name="T7" fmla="*/ 215 h 391"/>
                  <a:gd name="T8" fmla="*/ 233 w 282"/>
                  <a:gd name="T9" fmla="*/ 229 h 391"/>
                  <a:gd name="T10" fmla="*/ 214 w 282"/>
                  <a:gd name="T11" fmla="*/ 297 h 391"/>
                  <a:gd name="T12" fmla="*/ 234 w 282"/>
                  <a:gd name="T13" fmla="*/ 331 h 391"/>
                  <a:gd name="T14" fmla="*/ 229 w 282"/>
                  <a:gd name="T15" fmla="*/ 357 h 391"/>
                  <a:gd name="T16" fmla="*/ 20 w 282"/>
                  <a:gd name="T17" fmla="*/ 262 h 391"/>
                  <a:gd name="T18" fmla="*/ 86 w 282"/>
                  <a:gd name="T19" fmla="*/ 174 h 3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2" h="391">
                    <a:moveTo>
                      <a:pt x="86" y="174"/>
                    </a:moveTo>
                    <a:cubicBezTo>
                      <a:pt x="79" y="163"/>
                      <a:pt x="68" y="155"/>
                      <a:pt x="63" y="147"/>
                    </a:cubicBezTo>
                    <a:cubicBezTo>
                      <a:pt x="48" y="121"/>
                      <a:pt x="29" y="87"/>
                      <a:pt x="24" y="47"/>
                    </a:cubicBezTo>
                    <a:cubicBezTo>
                      <a:pt x="55" y="0"/>
                      <a:pt x="176" y="85"/>
                      <a:pt x="282" y="215"/>
                    </a:cubicBezTo>
                    <a:cubicBezTo>
                      <a:pt x="276" y="221"/>
                      <a:pt x="253" y="235"/>
                      <a:pt x="233" y="229"/>
                    </a:cubicBezTo>
                    <a:cubicBezTo>
                      <a:pt x="224" y="248"/>
                      <a:pt x="222" y="252"/>
                      <a:pt x="214" y="297"/>
                    </a:cubicBezTo>
                    <a:cubicBezTo>
                      <a:pt x="212" y="304"/>
                      <a:pt x="231" y="325"/>
                      <a:pt x="234" y="331"/>
                    </a:cubicBezTo>
                    <a:cubicBezTo>
                      <a:pt x="242" y="339"/>
                      <a:pt x="230" y="354"/>
                      <a:pt x="229" y="357"/>
                    </a:cubicBezTo>
                    <a:cubicBezTo>
                      <a:pt x="175" y="391"/>
                      <a:pt x="0" y="309"/>
                      <a:pt x="20" y="262"/>
                    </a:cubicBezTo>
                    <a:cubicBezTo>
                      <a:pt x="80" y="231"/>
                      <a:pt x="92" y="177"/>
                      <a:pt x="86" y="174"/>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5" name="Freeform 1100">
                <a:extLst>
                  <a:ext uri="{FF2B5EF4-FFF2-40B4-BE49-F238E27FC236}">
                    <a16:creationId xmlns:a16="http://schemas.microsoft.com/office/drawing/2014/main" id="{63B48210-6638-BF32-09A5-C39809798BC1}"/>
                  </a:ext>
                </a:extLst>
              </p:cNvPr>
              <p:cNvSpPr>
                <a:spLocks/>
              </p:cNvSpPr>
              <p:nvPr/>
            </p:nvSpPr>
            <p:spPr bwMode="auto">
              <a:xfrm>
                <a:off x="927100" y="2992438"/>
                <a:ext cx="195263" cy="239713"/>
              </a:xfrm>
              <a:custGeom>
                <a:avLst/>
                <a:gdLst>
                  <a:gd name="T0" fmla="*/ 84 w 334"/>
                  <a:gd name="T1" fmla="*/ 50 h 400"/>
                  <a:gd name="T2" fmla="*/ 322 w 334"/>
                  <a:gd name="T3" fmla="*/ 130 h 400"/>
                  <a:gd name="T4" fmla="*/ 328 w 334"/>
                  <a:gd name="T5" fmla="*/ 148 h 400"/>
                  <a:gd name="T6" fmla="*/ 329 w 334"/>
                  <a:gd name="T7" fmla="*/ 149 h 400"/>
                  <a:gd name="T8" fmla="*/ 332 w 334"/>
                  <a:gd name="T9" fmla="*/ 163 h 400"/>
                  <a:gd name="T10" fmla="*/ 332 w 334"/>
                  <a:gd name="T11" fmla="*/ 165 h 400"/>
                  <a:gd name="T12" fmla="*/ 333 w 334"/>
                  <a:gd name="T13" fmla="*/ 179 h 400"/>
                  <a:gd name="T14" fmla="*/ 315 w 334"/>
                  <a:gd name="T15" fmla="*/ 251 h 400"/>
                  <a:gd name="T16" fmla="*/ 317 w 334"/>
                  <a:gd name="T17" fmla="*/ 287 h 400"/>
                  <a:gd name="T18" fmla="*/ 295 w 334"/>
                  <a:gd name="T19" fmla="*/ 350 h 400"/>
                  <a:gd name="T20" fmla="*/ 260 w 334"/>
                  <a:gd name="T21" fmla="*/ 398 h 400"/>
                  <a:gd name="T22" fmla="*/ 228 w 334"/>
                  <a:gd name="T23" fmla="*/ 400 h 400"/>
                  <a:gd name="T24" fmla="*/ 213 w 334"/>
                  <a:gd name="T25" fmla="*/ 371 h 400"/>
                  <a:gd name="T26" fmla="*/ 213 w 334"/>
                  <a:gd name="T27" fmla="*/ 341 h 400"/>
                  <a:gd name="T28" fmla="*/ 50 w 334"/>
                  <a:gd name="T29" fmla="*/ 318 h 400"/>
                  <a:gd name="T30" fmla="*/ 7 w 334"/>
                  <a:gd name="T31" fmla="*/ 216 h 400"/>
                  <a:gd name="T32" fmla="*/ 84 w 334"/>
                  <a:gd name="T33" fmla="*/ 5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34" h="400">
                    <a:moveTo>
                      <a:pt x="84" y="50"/>
                    </a:moveTo>
                    <a:cubicBezTo>
                      <a:pt x="177" y="0"/>
                      <a:pt x="286" y="55"/>
                      <a:pt x="322" y="130"/>
                    </a:cubicBezTo>
                    <a:cubicBezTo>
                      <a:pt x="324" y="135"/>
                      <a:pt x="326" y="140"/>
                      <a:pt x="328" y="148"/>
                    </a:cubicBezTo>
                    <a:cubicBezTo>
                      <a:pt x="329" y="148"/>
                      <a:pt x="329" y="149"/>
                      <a:pt x="329" y="149"/>
                    </a:cubicBezTo>
                    <a:cubicBezTo>
                      <a:pt x="330" y="154"/>
                      <a:pt x="331" y="158"/>
                      <a:pt x="332" y="163"/>
                    </a:cubicBezTo>
                    <a:cubicBezTo>
                      <a:pt x="332" y="163"/>
                      <a:pt x="332" y="164"/>
                      <a:pt x="332" y="165"/>
                    </a:cubicBezTo>
                    <a:cubicBezTo>
                      <a:pt x="333" y="169"/>
                      <a:pt x="333" y="174"/>
                      <a:pt x="333" y="179"/>
                    </a:cubicBezTo>
                    <a:cubicBezTo>
                      <a:pt x="334" y="219"/>
                      <a:pt x="318" y="225"/>
                      <a:pt x="315" y="251"/>
                    </a:cubicBezTo>
                    <a:cubicBezTo>
                      <a:pt x="314" y="255"/>
                      <a:pt x="317" y="277"/>
                      <a:pt x="317" y="287"/>
                    </a:cubicBezTo>
                    <a:cubicBezTo>
                      <a:pt x="316" y="296"/>
                      <a:pt x="305" y="318"/>
                      <a:pt x="295" y="350"/>
                    </a:cubicBezTo>
                    <a:cubicBezTo>
                      <a:pt x="286" y="378"/>
                      <a:pt x="266" y="397"/>
                      <a:pt x="260" y="398"/>
                    </a:cubicBezTo>
                    <a:cubicBezTo>
                      <a:pt x="256" y="399"/>
                      <a:pt x="228" y="400"/>
                      <a:pt x="228" y="400"/>
                    </a:cubicBezTo>
                    <a:cubicBezTo>
                      <a:pt x="216" y="396"/>
                      <a:pt x="217" y="378"/>
                      <a:pt x="213" y="371"/>
                    </a:cubicBezTo>
                    <a:cubicBezTo>
                      <a:pt x="212" y="368"/>
                      <a:pt x="215" y="341"/>
                      <a:pt x="213" y="341"/>
                    </a:cubicBezTo>
                    <a:cubicBezTo>
                      <a:pt x="152" y="329"/>
                      <a:pt x="58" y="338"/>
                      <a:pt x="50" y="318"/>
                    </a:cubicBezTo>
                    <a:cubicBezTo>
                      <a:pt x="39" y="290"/>
                      <a:pt x="12" y="256"/>
                      <a:pt x="7" y="216"/>
                    </a:cubicBezTo>
                    <a:cubicBezTo>
                      <a:pt x="0" y="152"/>
                      <a:pt x="19" y="85"/>
                      <a:pt x="84" y="50"/>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6" name="Freeform 1101">
                <a:extLst>
                  <a:ext uri="{FF2B5EF4-FFF2-40B4-BE49-F238E27FC236}">
                    <a16:creationId xmlns:a16="http://schemas.microsoft.com/office/drawing/2014/main" id="{F7759E3A-BA00-AE62-C344-0BA22D5F3CA6}"/>
                  </a:ext>
                </a:extLst>
              </p:cNvPr>
              <p:cNvSpPr>
                <a:spLocks/>
              </p:cNvSpPr>
              <p:nvPr/>
            </p:nvSpPr>
            <p:spPr bwMode="auto">
              <a:xfrm>
                <a:off x="928688" y="3105150"/>
                <a:ext cx="130175" cy="107950"/>
              </a:xfrm>
              <a:custGeom>
                <a:avLst/>
                <a:gdLst>
                  <a:gd name="T0" fmla="*/ 213 w 223"/>
                  <a:gd name="T1" fmla="*/ 114 h 179"/>
                  <a:gd name="T2" fmla="*/ 180 w 223"/>
                  <a:gd name="T3" fmla="*/ 173 h 179"/>
                  <a:gd name="T4" fmla="*/ 116 w 223"/>
                  <a:gd name="T5" fmla="*/ 176 h 179"/>
                  <a:gd name="T6" fmla="*/ 45 w 223"/>
                  <a:gd name="T7" fmla="*/ 37 h 179"/>
                  <a:gd name="T8" fmla="*/ 153 w 223"/>
                  <a:gd name="T9" fmla="*/ 12 h 179"/>
                  <a:gd name="T10" fmla="*/ 213 w 223"/>
                  <a:gd name="T11" fmla="*/ 114 h 179"/>
                </a:gdLst>
                <a:ahLst/>
                <a:cxnLst>
                  <a:cxn ang="0">
                    <a:pos x="T0" y="T1"/>
                  </a:cxn>
                  <a:cxn ang="0">
                    <a:pos x="T2" y="T3"/>
                  </a:cxn>
                  <a:cxn ang="0">
                    <a:pos x="T4" y="T5"/>
                  </a:cxn>
                  <a:cxn ang="0">
                    <a:pos x="T6" y="T7"/>
                  </a:cxn>
                  <a:cxn ang="0">
                    <a:pos x="T8" y="T9"/>
                  </a:cxn>
                  <a:cxn ang="0">
                    <a:pos x="T10" y="T11"/>
                  </a:cxn>
                </a:cxnLst>
                <a:rect l="0" t="0" r="r" b="b"/>
                <a:pathLst>
                  <a:path w="223" h="179">
                    <a:moveTo>
                      <a:pt x="213" y="114"/>
                    </a:moveTo>
                    <a:cubicBezTo>
                      <a:pt x="207" y="140"/>
                      <a:pt x="203" y="164"/>
                      <a:pt x="180" y="173"/>
                    </a:cubicBezTo>
                    <a:cubicBezTo>
                      <a:pt x="165" y="179"/>
                      <a:pt x="135" y="178"/>
                      <a:pt x="116" y="176"/>
                    </a:cubicBezTo>
                    <a:cubicBezTo>
                      <a:pt x="55" y="170"/>
                      <a:pt x="0" y="98"/>
                      <a:pt x="45" y="37"/>
                    </a:cubicBezTo>
                    <a:cubicBezTo>
                      <a:pt x="73" y="0"/>
                      <a:pt x="109" y="2"/>
                      <a:pt x="153" y="12"/>
                    </a:cubicBezTo>
                    <a:cubicBezTo>
                      <a:pt x="196" y="21"/>
                      <a:pt x="223" y="70"/>
                      <a:pt x="213" y="114"/>
                    </a:cubicBezTo>
                    <a:close/>
                  </a:path>
                </a:pathLst>
              </a:custGeom>
              <a:solidFill>
                <a:srgbClr val="42210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7" name="Freeform 1102">
                <a:extLst>
                  <a:ext uri="{FF2B5EF4-FFF2-40B4-BE49-F238E27FC236}">
                    <a16:creationId xmlns:a16="http://schemas.microsoft.com/office/drawing/2014/main" id="{9F4659FC-A57B-393E-59D9-55778E74249B}"/>
                  </a:ext>
                </a:extLst>
              </p:cNvPr>
              <p:cNvSpPr>
                <a:spLocks/>
              </p:cNvSpPr>
              <p:nvPr/>
            </p:nvSpPr>
            <p:spPr bwMode="auto">
              <a:xfrm>
                <a:off x="922338" y="2995613"/>
                <a:ext cx="204788" cy="225425"/>
              </a:xfrm>
              <a:custGeom>
                <a:avLst/>
                <a:gdLst>
                  <a:gd name="T0" fmla="*/ 30 w 350"/>
                  <a:gd name="T1" fmla="*/ 279 h 374"/>
                  <a:gd name="T2" fmla="*/ 16 w 350"/>
                  <a:gd name="T3" fmla="*/ 141 h 374"/>
                  <a:gd name="T4" fmla="*/ 17 w 350"/>
                  <a:gd name="T5" fmla="*/ 138 h 374"/>
                  <a:gd name="T6" fmla="*/ 18 w 350"/>
                  <a:gd name="T7" fmla="*/ 136 h 374"/>
                  <a:gd name="T8" fmla="*/ 26 w 350"/>
                  <a:gd name="T9" fmla="*/ 115 h 374"/>
                  <a:gd name="T10" fmla="*/ 26 w 350"/>
                  <a:gd name="T11" fmla="*/ 114 h 374"/>
                  <a:gd name="T12" fmla="*/ 26 w 350"/>
                  <a:gd name="T13" fmla="*/ 114 h 374"/>
                  <a:gd name="T14" fmla="*/ 31 w 350"/>
                  <a:gd name="T15" fmla="*/ 105 h 374"/>
                  <a:gd name="T16" fmla="*/ 31 w 350"/>
                  <a:gd name="T17" fmla="*/ 105 h 374"/>
                  <a:gd name="T18" fmla="*/ 31 w 350"/>
                  <a:gd name="T19" fmla="*/ 104 h 374"/>
                  <a:gd name="T20" fmla="*/ 99 w 350"/>
                  <a:gd name="T21" fmla="*/ 38 h 374"/>
                  <a:gd name="T22" fmla="*/ 313 w 350"/>
                  <a:gd name="T23" fmla="*/ 85 h 374"/>
                  <a:gd name="T24" fmla="*/ 336 w 350"/>
                  <a:gd name="T25" fmla="*/ 128 h 374"/>
                  <a:gd name="T26" fmla="*/ 325 w 350"/>
                  <a:gd name="T27" fmla="*/ 221 h 374"/>
                  <a:gd name="T28" fmla="*/ 256 w 350"/>
                  <a:gd name="T29" fmla="*/ 286 h 374"/>
                  <a:gd name="T30" fmla="*/ 235 w 350"/>
                  <a:gd name="T31" fmla="*/ 300 h 374"/>
                  <a:gd name="T32" fmla="*/ 233 w 350"/>
                  <a:gd name="T33" fmla="*/ 299 h 374"/>
                  <a:gd name="T34" fmla="*/ 215 w 350"/>
                  <a:gd name="T35" fmla="*/ 322 h 374"/>
                  <a:gd name="T36" fmla="*/ 198 w 350"/>
                  <a:gd name="T37" fmla="*/ 349 h 374"/>
                  <a:gd name="T38" fmla="*/ 30 w 350"/>
                  <a:gd name="T39" fmla="*/ 279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0" h="374">
                    <a:moveTo>
                      <a:pt x="30" y="279"/>
                    </a:moveTo>
                    <a:cubicBezTo>
                      <a:pt x="7" y="227"/>
                      <a:pt x="0" y="192"/>
                      <a:pt x="16" y="141"/>
                    </a:cubicBezTo>
                    <a:cubicBezTo>
                      <a:pt x="16" y="140"/>
                      <a:pt x="17" y="139"/>
                      <a:pt x="17" y="138"/>
                    </a:cubicBezTo>
                    <a:cubicBezTo>
                      <a:pt x="17" y="137"/>
                      <a:pt x="18" y="136"/>
                      <a:pt x="18" y="136"/>
                    </a:cubicBezTo>
                    <a:cubicBezTo>
                      <a:pt x="20" y="129"/>
                      <a:pt x="23" y="122"/>
                      <a:pt x="26" y="115"/>
                    </a:cubicBezTo>
                    <a:cubicBezTo>
                      <a:pt x="26" y="114"/>
                      <a:pt x="26" y="114"/>
                      <a:pt x="26" y="114"/>
                    </a:cubicBezTo>
                    <a:cubicBezTo>
                      <a:pt x="26" y="114"/>
                      <a:pt x="26" y="114"/>
                      <a:pt x="26" y="114"/>
                    </a:cubicBezTo>
                    <a:cubicBezTo>
                      <a:pt x="28" y="111"/>
                      <a:pt x="29" y="108"/>
                      <a:pt x="31" y="105"/>
                    </a:cubicBezTo>
                    <a:lnTo>
                      <a:pt x="31" y="105"/>
                    </a:lnTo>
                    <a:cubicBezTo>
                      <a:pt x="31" y="105"/>
                      <a:pt x="31" y="104"/>
                      <a:pt x="31" y="104"/>
                    </a:cubicBezTo>
                    <a:cubicBezTo>
                      <a:pt x="47" y="75"/>
                      <a:pt x="71" y="52"/>
                      <a:pt x="99" y="38"/>
                    </a:cubicBezTo>
                    <a:cubicBezTo>
                      <a:pt x="170" y="0"/>
                      <a:pt x="262" y="25"/>
                      <a:pt x="313" y="85"/>
                    </a:cubicBezTo>
                    <a:cubicBezTo>
                      <a:pt x="316" y="88"/>
                      <a:pt x="335" y="126"/>
                      <a:pt x="336" y="128"/>
                    </a:cubicBezTo>
                    <a:cubicBezTo>
                      <a:pt x="343" y="146"/>
                      <a:pt x="350" y="167"/>
                      <a:pt x="325" y="221"/>
                    </a:cubicBezTo>
                    <a:cubicBezTo>
                      <a:pt x="305" y="261"/>
                      <a:pt x="257" y="285"/>
                      <a:pt x="256" y="286"/>
                    </a:cubicBezTo>
                    <a:cubicBezTo>
                      <a:pt x="249" y="291"/>
                      <a:pt x="242" y="295"/>
                      <a:pt x="235" y="300"/>
                    </a:cubicBezTo>
                    <a:cubicBezTo>
                      <a:pt x="234" y="300"/>
                      <a:pt x="234" y="299"/>
                      <a:pt x="233" y="299"/>
                    </a:cubicBezTo>
                    <a:cubicBezTo>
                      <a:pt x="228" y="306"/>
                      <a:pt x="222" y="314"/>
                      <a:pt x="215" y="322"/>
                    </a:cubicBezTo>
                    <a:cubicBezTo>
                      <a:pt x="209" y="330"/>
                      <a:pt x="207" y="343"/>
                      <a:pt x="198" y="349"/>
                    </a:cubicBezTo>
                    <a:cubicBezTo>
                      <a:pt x="159" y="374"/>
                      <a:pt x="59" y="342"/>
                      <a:pt x="30" y="279"/>
                    </a:cubicBez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8" name="Freeform 1103">
                <a:extLst>
                  <a:ext uri="{FF2B5EF4-FFF2-40B4-BE49-F238E27FC236}">
                    <a16:creationId xmlns:a16="http://schemas.microsoft.com/office/drawing/2014/main" id="{C9A3DD0A-0325-E880-AD1B-EF0E594A5305}"/>
                  </a:ext>
                </a:extLst>
              </p:cNvPr>
              <p:cNvSpPr>
                <a:spLocks/>
              </p:cNvSpPr>
              <p:nvPr/>
            </p:nvSpPr>
            <p:spPr bwMode="auto">
              <a:xfrm>
                <a:off x="908050" y="3008313"/>
                <a:ext cx="119063" cy="106363"/>
              </a:xfrm>
              <a:custGeom>
                <a:avLst/>
                <a:gdLst>
                  <a:gd name="T0" fmla="*/ 195 w 204"/>
                  <a:gd name="T1" fmla="*/ 109 h 177"/>
                  <a:gd name="T2" fmla="*/ 105 w 204"/>
                  <a:gd name="T3" fmla="*/ 171 h 177"/>
                  <a:gd name="T4" fmla="*/ 43 w 204"/>
                  <a:gd name="T5" fmla="*/ 36 h 177"/>
                  <a:gd name="T6" fmla="*/ 141 w 204"/>
                  <a:gd name="T7" fmla="*/ 10 h 177"/>
                  <a:gd name="T8" fmla="*/ 195 w 204"/>
                  <a:gd name="T9" fmla="*/ 109 h 177"/>
                </a:gdLst>
                <a:ahLst/>
                <a:cxnLst>
                  <a:cxn ang="0">
                    <a:pos x="T0" y="T1"/>
                  </a:cxn>
                  <a:cxn ang="0">
                    <a:pos x="T2" y="T3"/>
                  </a:cxn>
                  <a:cxn ang="0">
                    <a:pos x="T4" y="T5"/>
                  </a:cxn>
                  <a:cxn ang="0">
                    <a:pos x="T6" y="T7"/>
                  </a:cxn>
                  <a:cxn ang="0">
                    <a:pos x="T8" y="T9"/>
                  </a:cxn>
                </a:cxnLst>
                <a:rect l="0" t="0" r="r" b="b"/>
                <a:pathLst>
                  <a:path w="204" h="177">
                    <a:moveTo>
                      <a:pt x="195" y="109"/>
                    </a:moveTo>
                    <a:cubicBezTo>
                      <a:pt x="185" y="152"/>
                      <a:pt x="146" y="168"/>
                      <a:pt x="105" y="171"/>
                    </a:cubicBezTo>
                    <a:cubicBezTo>
                      <a:pt x="38" y="177"/>
                      <a:pt x="0" y="97"/>
                      <a:pt x="43" y="36"/>
                    </a:cubicBezTo>
                    <a:cubicBezTo>
                      <a:pt x="68" y="0"/>
                      <a:pt x="101" y="1"/>
                      <a:pt x="141" y="10"/>
                    </a:cubicBezTo>
                    <a:cubicBezTo>
                      <a:pt x="181" y="19"/>
                      <a:pt x="204" y="66"/>
                      <a:pt x="195" y="109"/>
                    </a:cubicBezTo>
                    <a:close/>
                  </a:path>
                </a:pathLst>
              </a:custGeom>
              <a:solidFill>
                <a:srgbClr val="42210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9" name="Freeform 1104">
                <a:extLst>
                  <a:ext uri="{FF2B5EF4-FFF2-40B4-BE49-F238E27FC236}">
                    <a16:creationId xmlns:a16="http://schemas.microsoft.com/office/drawing/2014/main" id="{33343A09-BD28-2360-9286-BCE15240D907}"/>
                  </a:ext>
                </a:extLst>
              </p:cNvPr>
              <p:cNvSpPr>
                <a:spLocks/>
              </p:cNvSpPr>
              <p:nvPr/>
            </p:nvSpPr>
            <p:spPr bwMode="auto">
              <a:xfrm>
                <a:off x="917575" y="3000375"/>
                <a:ext cx="115888" cy="104775"/>
              </a:xfrm>
              <a:custGeom>
                <a:avLst/>
                <a:gdLst>
                  <a:gd name="T0" fmla="*/ 190 w 199"/>
                  <a:gd name="T1" fmla="*/ 106 h 174"/>
                  <a:gd name="T2" fmla="*/ 103 w 199"/>
                  <a:gd name="T3" fmla="*/ 168 h 174"/>
                  <a:gd name="T4" fmla="*/ 42 w 199"/>
                  <a:gd name="T5" fmla="*/ 35 h 174"/>
                  <a:gd name="T6" fmla="*/ 138 w 199"/>
                  <a:gd name="T7" fmla="*/ 9 h 174"/>
                  <a:gd name="T8" fmla="*/ 190 w 199"/>
                  <a:gd name="T9" fmla="*/ 106 h 174"/>
                </a:gdLst>
                <a:ahLst/>
                <a:cxnLst>
                  <a:cxn ang="0">
                    <a:pos x="T0" y="T1"/>
                  </a:cxn>
                  <a:cxn ang="0">
                    <a:pos x="T2" y="T3"/>
                  </a:cxn>
                  <a:cxn ang="0">
                    <a:pos x="T4" y="T5"/>
                  </a:cxn>
                  <a:cxn ang="0">
                    <a:pos x="T6" y="T7"/>
                  </a:cxn>
                  <a:cxn ang="0">
                    <a:pos x="T8" y="T9"/>
                  </a:cxn>
                </a:cxnLst>
                <a:rect l="0" t="0" r="r" b="b"/>
                <a:pathLst>
                  <a:path w="199" h="174">
                    <a:moveTo>
                      <a:pt x="190" y="106"/>
                    </a:moveTo>
                    <a:cubicBezTo>
                      <a:pt x="180" y="149"/>
                      <a:pt x="142" y="164"/>
                      <a:pt x="103" y="168"/>
                    </a:cubicBezTo>
                    <a:cubicBezTo>
                      <a:pt x="37" y="174"/>
                      <a:pt x="0" y="95"/>
                      <a:pt x="42" y="35"/>
                    </a:cubicBezTo>
                    <a:cubicBezTo>
                      <a:pt x="67" y="0"/>
                      <a:pt x="99" y="1"/>
                      <a:pt x="138" y="9"/>
                    </a:cubicBezTo>
                    <a:cubicBezTo>
                      <a:pt x="177" y="17"/>
                      <a:pt x="199" y="64"/>
                      <a:pt x="190" y="106"/>
                    </a:cubicBez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0" name="Freeform 1105">
                <a:extLst>
                  <a:ext uri="{FF2B5EF4-FFF2-40B4-BE49-F238E27FC236}">
                    <a16:creationId xmlns:a16="http://schemas.microsoft.com/office/drawing/2014/main" id="{F1A4F15A-6BD4-61FF-513F-9B5B35FC8B5A}"/>
                  </a:ext>
                </a:extLst>
              </p:cNvPr>
              <p:cNvSpPr>
                <a:spLocks/>
              </p:cNvSpPr>
              <p:nvPr/>
            </p:nvSpPr>
            <p:spPr bwMode="auto">
              <a:xfrm>
                <a:off x="1044575" y="3149600"/>
                <a:ext cx="87313" cy="41275"/>
              </a:xfrm>
              <a:custGeom>
                <a:avLst/>
                <a:gdLst>
                  <a:gd name="T0" fmla="*/ 3 w 150"/>
                  <a:gd name="T1" fmla="*/ 69 h 69"/>
                  <a:gd name="T2" fmla="*/ 5 w 150"/>
                  <a:gd name="T3" fmla="*/ 67 h 69"/>
                  <a:gd name="T4" fmla="*/ 19 w 150"/>
                  <a:gd name="T5" fmla="*/ 42 h 69"/>
                  <a:gd name="T6" fmla="*/ 148 w 150"/>
                  <a:gd name="T7" fmla="*/ 6 h 69"/>
                  <a:gd name="T8" fmla="*/ 150 w 150"/>
                  <a:gd name="T9" fmla="*/ 3 h 69"/>
                  <a:gd name="T10" fmla="*/ 147 w 150"/>
                  <a:gd name="T11" fmla="*/ 1 h 69"/>
                  <a:gd name="T12" fmla="*/ 19 w 150"/>
                  <a:gd name="T13" fmla="*/ 37 h 69"/>
                  <a:gd name="T14" fmla="*/ 0 w 150"/>
                  <a:gd name="T15" fmla="*/ 67 h 69"/>
                  <a:gd name="T16" fmla="*/ 2 w 150"/>
                  <a:gd name="T17" fmla="*/ 69 h 69"/>
                  <a:gd name="T18" fmla="*/ 3 w 150"/>
                  <a:gd name="T19"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0" h="69">
                    <a:moveTo>
                      <a:pt x="3" y="69"/>
                    </a:moveTo>
                    <a:cubicBezTo>
                      <a:pt x="4" y="69"/>
                      <a:pt x="5" y="68"/>
                      <a:pt x="5" y="67"/>
                    </a:cubicBezTo>
                    <a:cubicBezTo>
                      <a:pt x="7" y="42"/>
                      <a:pt x="19" y="42"/>
                      <a:pt x="19" y="42"/>
                    </a:cubicBezTo>
                    <a:lnTo>
                      <a:pt x="148" y="6"/>
                    </a:lnTo>
                    <a:cubicBezTo>
                      <a:pt x="150" y="5"/>
                      <a:pt x="150" y="4"/>
                      <a:pt x="150" y="3"/>
                    </a:cubicBezTo>
                    <a:cubicBezTo>
                      <a:pt x="150" y="1"/>
                      <a:pt x="148" y="0"/>
                      <a:pt x="147" y="1"/>
                    </a:cubicBezTo>
                    <a:lnTo>
                      <a:pt x="19" y="37"/>
                    </a:lnTo>
                    <a:cubicBezTo>
                      <a:pt x="16" y="37"/>
                      <a:pt x="2" y="39"/>
                      <a:pt x="0" y="67"/>
                    </a:cubicBezTo>
                    <a:cubicBezTo>
                      <a:pt x="0" y="68"/>
                      <a:pt x="1" y="69"/>
                      <a:pt x="2" y="69"/>
                    </a:cubicBezTo>
                    <a:cubicBezTo>
                      <a:pt x="2" y="69"/>
                      <a:pt x="3" y="69"/>
                      <a:pt x="3" y="69"/>
                    </a:cubicBezTo>
                    <a:close/>
                  </a:path>
                </a:pathLst>
              </a:custGeom>
              <a:solidFill>
                <a:srgbClr val="992D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1" name="Freeform 1106">
                <a:extLst>
                  <a:ext uri="{FF2B5EF4-FFF2-40B4-BE49-F238E27FC236}">
                    <a16:creationId xmlns:a16="http://schemas.microsoft.com/office/drawing/2014/main" id="{B05A885E-29E5-DE6F-21A3-7FDD1E6B8CB9}"/>
                  </a:ext>
                </a:extLst>
              </p:cNvPr>
              <p:cNvSpPr>
                <a:spLocks/>
              </p:cNvSpPr>
              <p:nvPr/>
            </p:nvSpPr>
            <p:spPr bwMode="auto">
              <a:xfrm>
                <a:off x="1031875" y="3168650"/>
                <a:ext cx="30163" cy="49213"/>
              </a:xfrm>
              <a:custGeom>
                <a:avLst/>
                <a:gdLst>
                  <a:gd name="T0" fmla="*/ 45 w 53"/>
                  <a:gd name="T1" fmla="*/ 21 h 83"/>
                  <a:gd name="T2" fmla="*/ 42 w 53"/>
                  <a:gd name="T3" fmla="*/ 0 h 83"/>
                  <a:gd name="T4" fmla="*/ 14 w 53"/>
                  <a:gd name="T5" fmla="*/ 24 h 83"/>
                  <a:gd name="T6" fmla="*/ 34 w 53"/>
                  <a:gd name="T7" fmla="*/ 75 h 83"/>
                  <a:gd name="T8" fmla="*/ 45 w 53"/>
                  <a:gd name="T9" fmla="*/ 21 h 83"/>
                </a:gdLst>
                <a:ahLst/>
                <a:cxnLst>
                  <a:cxn ang="0">
                    <a:pos x="T0" y="T1"/>
                  </a:cxn>
                  <a:cxn ang="0">
                    <a:pos x="T2" y="T3"/>
                  </a:cxn>
                  <a:cxn ang="0">
                    <a:pos x="T4" y="T5"/>
                  </a:cxn>
                  <a:cxn ang="0">
                    <a:pos x="T6" y="T7"/>
                  </a:cxn>
                  <a:cxn ang="0">
                    <a:pos x="T8" y="T9"/>
                  </a:cxn>
                </a:cxnLst>
                <a:rect l="0" t="0" r="r" b="b"/>
                <a:pathLst>
                  <a:path w="53" h="83">
                    <a:moveTo>
                      <a:pt x="45" y="21"/>
                    </a:moveTo>
                    <a:cubicBezTo>
                      <a:pt x="53" y="6"/>
                      <a:pt x="49" y="0"/>
                      <a:pt x="42" y="0"/>
                    </a:cubicBezTo>
                    <a:cubicBezTo>
                      <a:pt x="34" y="1"/>
                      <a:pt x="22" y="9"/>
                      <a:pt x="14" y="24"/>
                    </a:cubicBezTo>
                    <a:cubicBezTo>
                      <a:pt x="0" y="49"/>
                      <a:pt x="7" y="83"/>
                      <a:pt x="34" y="75"/>
                    </a:cubicBezTo>
                    <a:cubicBezTo>
                      <a:pt x="43" y="68"/>
                      <a:pt x="38" y="44"/>
                      <a:pt x="45" y="21"/>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2" name="Freeform 1107">
                <a:extLst>
                  <a:ext uri="{FF2B5EF4-FFF2-40B4-BE49-F238E27FC236}">
                    <a16:creationId xmlns:a16="http://schemas.microsoft.com/office/drawing/2014/main" id="{797100A6-FD1E-90FA-0C48-81D68CC4487E}"/>
                  </a:ext>
                </a:extLst>
              </p:cNvPr>
              <p:cNvSpPr>
                <a:spLocks/>
              </p:cNvSpPr>
              <p:nvPr/>
            </p:nvSpPr>
            <p:spPr bwMode="auto">
              <a:xfrm>
                <a:off x="1031875" y="3168650"/>
                <a:ext cx="30163" cy="49213"/>
              </a:xfrm>
              <a:custGeom>
                <a:avLst/>
                <a:gdLst>
                  <a:gd name="T0" fmla="*/ 45 w 53"/>
                  <a:gd name="T1" fmla="*/ 21 h 83"/>
                  <a:gd name="T2" fmla="*/ 42 w 53"/>
                  <a:gd name="T3" fmla="*/ 0 h 83"/>
                  <a:gd name="T4" fmla="*/ 14 w 53"/>
                  <a:gd name="T5" fmla="*/ 24 h 83"/>
                  <a:gd name="T6" fmla="*/ 34 w 53"/>
                  <a:gd name="T7" fmla="*/ 75 h 83"/>
                  <a:gd name="T8" fmla="*/ 28 w 53"/>
                  <a:gd name="T9" fmla="*/ 32 h 83"/>
                  <a:gd name="T10" fmla="*/ 45 w 53"/>
                  <a:gd name="T11" fmla="*/ 21 h 83"/>
                </a:gdLst>
                <a:ahLst/>
                <a:cxnLst>
                  <a:cxn ang="0">
                    <a:pos x="T0" y="T1"/>
                  </a:cxn>
                  <a:cxn ang="0">
                    <a:pos x="T2" y="T3"/>
                  </a:cxn>
                  <a:cxn ang="0">
                    <a:pos x="T4" y="T5"/>
                  </a:cxn>
                  <a:cxn ang="0">
                    <a:pos x="T6" y="T7"/>
                  </a:cxn>
                  <a:cxn ang="0">
                    <a:pos x="T8" y="T9"/>
                  </a:cxn>
                  <a:cxn ang="0">
                    <a:pos x="T10" y="T11"/>
                  </a:cxn>
                </a:cxnLst>
                <a:rect l="0" t="0" r="r" b="b"/>
                <a:pathLst>
                  <a:path w="53" h="83">
                    <a:moveTo>
                      <a:pt x="45" y="21"/>
                    </a:moveTo>
                    <a:cubicBezTo>
                      <a:pt x="53" y="6"/>
                      <a:pt x="49" y="0"/>
                      <a:pt x="42" y="0"/>
                    </a:cubicBezTo>
                    <a:cubicBezTo>
                      <a:pt x="34" y="1"/>
                      <a:pt x="22" y="9"/>
                      <a:pt x="14" y="24"/>
                    </a:cubicBezTo>
                    <a:cubicBezTo>
                      <a:pt x="0" y="49"/>
                      <a:pt x="7" y="83"/>
                      <a:pt x="34" y="75"/>
                    </a:cubicBezTo>
                    <a:cubicBezTo>
                      <a:pt x="13" y="73"/>
                      <a:pt x="19" y="47"/>
                      <a:pt x="28" y="32"/>
                    </a:cubicBezTo>
                    <a:cubicBezTo>
                      <a:pt x="35" y="22"/>
                      <a:pt x="43" y="16"/>
                      <a:pt x="45" y="21"/>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3" name="Freeform 1108">
                <a:extLst>
                  <a:ext uri="{FF2B5EF4-FFF2-40B4-BE49-F238E27FC236}">
                    <a16:creationId xmlns:a16="http://schemas.microsoft.com/office/drawing/2014/main" id="{E198C3C2-B1F1-451F-8096-73040E3D126B}"/>
                  </a:ext>
                </a:extLst>
              </p:cNvPr>
              <p:cNvSpPr>
                <a:spLocks/>
              </p:cNvSpPr>
              <p:nvPr/>
            </p:nvSpPr>
            <p:spPr bwMode="auto">
              <a:xfrm>
                <a:off x="1047750" y="3170238"/>
                <a:ext cx="17463" cy="20638"/>
              </a:xfrm>
              <a:custGeom>
                <a:avLst/>
                <a:gdLst>
                  <a:gd name="T0" fmla="*/ 26 w 30"/>
                  <a:gd name="T1" fmla="*/ 3 h 33"/>
                  <a:gd name="T2" fmla="*/ 15 w 30"/>
                  <a:gd name="T3" fmla="*/ 7 h 33"/>
                  <a:gd name="T4" fmla="*/ 4 w 30"/>
                  <a:gd name="T5" fmla="*/ 12 h 33"/>
                  <a:gd name="T6" fmla="*/ 3 w 30"/>
                  <a:gd name="T7" fmla="*/ 25 h 33"/>
                  <a:gd name="T8" fmla="*/ 2 w 30"/>
                  <a:gd name="T9" fmla="*/ 30 h 33"/>
                  <a:gd name="T10" fmla="*/ 3 w 30"/>
                  <a:gd name="T11" fmla="*/ 30 h 33"/>
                  <a:gd name="T12" fmla="*/ 5 w 30"/>
                  <a:gd name="T13" fmla="*/ 23 h 33"/>
                  <a:gd name="T14" fmla="*/ 6 w 30"/>
                  <a:gd name="T15" fmla="*/ 15 h 33"/>
                  <a:gd name="T16" fmla="*/ 17 w 30"/>
                  <a:gd name="T17" fmla="*/ 11 h 33"/>
                  <a:gd name="T18" fmla="*/ 25 w 30"/>
                  <a:gd name="T19" fmla="*/ 7 h 33"/>
                  <a:gd name="T20" fmla="*/ 28 w 30"/>
                  <a:gd name="T21" fmla="*/ 4 h 33"/>
                  <a:gd name="T22" fmla="*/ 25 w 30"/>
                  <a:gd name="T23" fmla="*/ 10 h 33"/>
                  <a:gd name="T24" fmla="*/ 18 w 30"/>
                  <a:gd name="T25" fmla="*/ 21 h 33"/>
                  <a:gd name="T26" fmla="*/ 21 w 30"/>
                  <a:gd name="T27" fmla="*/ 32 h 33"/>
                  <a:gd name="T28" fmla="*/ 21 w 30"/>
                  <a:gd name="T29" fmla="*/ 29 h 33"/>
                  <a:gd name="T30" fmla="*/ 20 w 30"/>
                  <a:gd name="T31" fmla="*/ 21 h 33"/>
                  <a:gd name="T32" fmla="*/ 25 w 30"/>
                  <a:gd name="T33" fmla="*/ 14 h 33"/>
                  <a:gd name="T34" fmla="*/ 30 w 30"/>
                  <a:gd name="T35" fmla="*/ 5 h 33"/>
                  <a:gd name="T36" fmla="*/ 26 w 30"/>
                  <a:gd name="T37" fmla="*/ 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0" h="33">
                    <a:moveTo>
                      <a:pt x="26" y="3"/>
                    </a:moveTo>
                    <a:cubicBezTo>
                      <a:pt x="24" y="5"/>
                      <a:pt x="18" y="7"/>
                      <a:pt x="15" y="7"/>
                    </a:cubicBezTo>
                    <a:cubicBezTo>
                      <a:pt x="12" y="8"/>
                      <a:pt x="6" y="10"/>
                      <a:pt x="4" y="12"/>
                    </a:cubicBezTo>
                    <a:cubicBezTo>
                      <a:pt x="2" y="14"/>
                      <a:pt x="2" y="24"/>
                      <a:pt x="3" y="25"/>
                    </a:cubicBezTo>
                    <a:cubicBezTo>
                      <a:pt x="3" y="26"/>
                      <a:pt x="3" y="28"/>
                      <a:pt x="2" y="30"/>
                    </a:cubicBezTo>
                    <a:cubicBezTo>
                      <a:pt x="0" y="31"/>
                      <a:pt x="1" y="31"/>
                      <a:pt x="3" y="30"/>
                    </a:cubicBezTo>
                    <a:cubicBezTo>
                      <a:pt x="5" y="28"/>
                      <a:pt x="6" y="25"/>
                      <a:pt x="5" y="23"/>
                    </a:cubicBezTo>
                    <a:cubicBezTo>
                      <a:pt x="4" y="21"/>
                      <a:pt x="6" y="16"/>
                      <a:pt x="6" y="15"/>
                    </a:cubicBezTo>
                    <a:cubicBezTo>
                      <a:pt x="7" y="14"/>
                      <a:pt x="14" y="12"/>
                      <a:pt x="17" y="11"/>
                    </a:cubicBezTo>
                    <a:cubicBezTo>
                      <a:pt x="20" y="10"/>
                      <a:pt x="24" y="8"/>
                      <a:pt x="25" y="7"/>
                    </a:cubicBezTo>
                    <a:cubicBezTo>
                      <a:pt x="26" y="7"/>
                      <a:pt x="28" y="4"/>
                      <a:pt x="28" y="4"/>
                    </a:cubicBezTo>
                    <a:cubicBezTo>
                      <a:pt x="28" y="5"/>
                      <a:pt x="26" y="9"/>
                      <a:pt x="25" y="10"/>
                    </a:cubicBezTo>
                    <a:cubicBezTo>
                      <a:pt x="24" y="11"/>
                      <a:pt x="19" y="17"/>
                      <a:pt x="18" y="21"/>
                    </a:cubicBezTo>
                    <a:cubicBezTo>
                      <a:pt x="17" y="24"/>
                      <a:pt x="21" y="33"/>
                      <a:pt x="21" y="32"/>
                    </a:cubicBezTo>
                    <a:cubicBezTo>
                      <a:pt x="22" y="32"/>
                      <a:pt x="22" y="30"/>
                      <a:pt x="21" y="29"/>
                    </a:cubicBezTo>
                    <a:cubicBezTo>
                      <a:pt x="20" y="27"/>
                      <a:pt x="19" y="22"/>
                      <a:pt x="20" y="21"/>
                    </a:cubicBezTo>
                    <a:cubicBezTo>
                      <a:pt x="20" y="20"/>
                      <a:pt x="24" y="15"/>
                      <a:pt x="25" y="14"/>
                    </a:cubicBezTo>
                    <a:cubicBezTo>
                      <a:pt x="27" y="12"/>
                      <a:pt x="29" y="8"/>
                      <a:pt x="30" y="5"/>
                    </a:cubicBezTo>
                    <a:cubicBezTo>
                      <a:pt x="30" y="3"/>
                      <a:pt x="29" y="0"/>
                      <a:pt x="26" y="3"/>
                    </a:cubicBezTo>
                    <a:close/>
                  </a:path>
                </a:pathLst>
              </a:custGeom>
              <a:solidFill>
                <a:srgbClr val="00000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4" name="Freeform 1109">
                <a:extLst>
                  <a:ext uri="{FF2B5EF4-FFF2-40B4-BE49-F238E27FC236}">
                    <a16:creationId xmlns:a16="http://schemas.microsoft.com/office/drawing/2014/main" id="{895D5FF2-9F60-73A5-DF11-82ABC4900B08}"/>
                  </a:ext>
                </a:extLst>
              </p:cNvPr>
              <p:cNvSpPr>
                <a:spLocks/>
              </p:cNvSpPr>
              <p:nvPr/>
            </p:nvSpPr>
            <p:spPr bwMode="auto">
              <a:xfrm>
                <a:off x="844550" y="3240088"/>
                <a:ext cx="304800" cy="484188"/>
              </a:xfrm>
              <a:custGeom>
                <a:avLst/>
                <a:gdLst>
                  <a:gd name="T0" fmla="*/ 304 w 522"/>
                  <a:gd name="T1" fmla="*/ 71 h 807"/>
                  <a:gd name="T2" fmla="*/ 367 w 522"/>
                  <a:gd name="T3" fmla="*/ 66 h 807"/>
                  <a:gd name="T4" fmla="*/ 439 w 522"/>
                  <a:gd name="T5" fmla="*/ 116 h 807"/>
                  <a:gd name="T6" fmla="*/ 509 w 522"/>
                  <a:gd name="T7" fmla="*/ 314 h 807"/>
                  <a:gd name="T8" fmla="*/ 482 w 522"/>
                  <a:gd name="T9" fmla="*/ 610 h 807"/>
                  <a:gd name="T10" fmla="*/ 499 w 522"/>
                  <a:gd name="T11" fmla="*/ 665 h 807"/>
                  <a:gd name="T12" fmla="*/ 404 w 522"/>
                  <a:gd name="T13" fmla="*/ 775 h 807"/>
                  <a:gd name="T14" fmla="*/ 91 w 522"/>
                  <a:gd name="T15" fmla="*/ 682 h 807"/>
                  <a:gd name="T16" fmla="*/ 110 w 522"/>
                  <a:gd name="T17" fmla="*/ 571 h 807"/>
                  <a:gd name="T18" fmla="*/ 66 w 522"/>
                  <a:gd name="T19" fmla="*/ 350 h 807"/>
                  <a:gd name="T20" fmla="*/ 18 w 522"/>
                  <a:gd name="T21" fmla="*/ 83 h 807"/>
                  <a:gd name="T22" fmla="*/ 54 w 522"/>
                  <a:gd name="T23" fmla="*/ 14 h 807"/>
                  <a:gd name="T24" fmla="*/ 156 w 522"/>
                  <a:gd name="T25" fmla="*/ 0 h 807"/>
                  <a:gd name="T26" fmla="*/ 193 w 522"/>
                  <a:gd name="T27" fmla="*/ 51 h 807"/>
                  <a:gd name="T28" fmla="*/ 304 w 522"/>
                  <a:gd name="T29" fmla="*/ 71 h 8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22" h="807">
                    <a:moveTo>
                      <a:pt x="304" y="71"/>
                    </a:moveTo>
                    <a:lnTo>
                      <a:pt x="367" y="66"/>
                    </a:lnTo>
                    <a:cubicBezTo>
                      <a:pt x="367" y="66"/>
                      <a:pt x="422" y="106"/>
                      <a:pt x="439" y="116"/>
                    </a:cubicBezTo>
                    <a:cubicBezTo>
                      <a:pt x="522" y="163"/>
                      <a:pt x="508" y="217"/>
                      <a:pt x="509" y="314"/>
                    </a:cubicBezTo>
                    <a:cubicBezTo>
                      <a:pt x="510" y="412"/>
                      <a:pt x="468" y="551"/>
                      <a:pt x="482" y="610"/>
                    </a:cubicBezTo>
                    <a:cubicBezTo>
                      <a:pt x="488" y="633"/>
                      <a:pt x="498" y="637"/>
                      <a:pt x="499" y="665"/>
                    </a:cubicBezTo>
                    <a:cubicBezTo>
                      <a:pt x="502" y="733"/>
                      <a:pt x="439" y="767"/>
                      <a:pt x="404" y="775"/>
                    </a:cubicBezTo>
                    <a:cubicBezTo>
                      <a:pt x="259" y="807"/>
                      <a:pt x="78" y="752"/>
                      <a:pt x="91" y="682"/>
                    </a:cubicBezTo>
                    <a:cubicBezTo>
                      <a:pt x="99" y="635"/>
                      <a:pt x="114" y="616"/>
                      <a:pt x="110" y="571"/>
                    </a:cubicBezTo>
                    <a:cubicBezTo>
                      <a:pt x="104" y="510"/>
                      <a:pt x="97" y="442"/>
                      <a:pt x="66" y="350"/>
                    </a:cubicBezTo>
                    <a:cubicBezTo>
                      <a:pt x="46" y="289"/>
                      <a:pt x="0" y="157"/>
                      <a:pt x="18" y="83"/>
                    </a:cubicBezTo>
                    <a:cubicBezTo>
                      <a:pt x="30" y="34"/>
                      <a:pt x="40" y="25"/>
                      <a:pt x="54" y="14"/>
                    </a:cubicBezTo>
                    <a:cubicBezTo>
                      <a:pt x="71" y="2"/>
                      <a:pt x="156" y="0"/>
                      <a:pt x="156" y="0"/>
                    </a:cubicBezTo>
                    <a:lnTo>
                      <a:pt x="193" y="51"/>
                    </a:lnTo>
                    <a:lnTo>
                      <a:pt x="304" y="71"/>
                    </a:lnTo>
                    <a:close/>
                  </a:path>
                </a:pathLst>
              </a:custGeom>
              <a:solidFill>
                <a:srgbClr val="87878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5" name="Freeform 1110">
                <a:extLst>
                  <a:ext uri="{FF2B5EF4-FFF2-40B4-BE49-F238E27FC236}">
                    <a16:creationId xmlns:a16="http://schemas.microsoft.com/office/drawing/2014/main" id="{CC65214C-C07C-9002-992C-A011F18BC3C3}"/>
                  </a:ext>
                </a:extLst>
              </p:cNvPr>
              <p:cNvSpPr>
                <a:spLocks/>
              </p:cNvSpPr>
              <p:nvPr/>
            </p:nvSpPr>
            <p:spPr bwMode="auto">
              <a:xfrm>
                <a:off x="1101725" y="3424238"/>
                <a:ext cx="249238" cy="204788"/>
              </a:xfrm>
              <a:custGeom>
                <a:avLst/>
                <a:gdLst>
                  <a:gd name="T0" fmla="*/ 93 w 425"/>
                  <a:gd name="T1" fmla="*/ 188 h 341"/>
                  <a:gd name="T2" fmla="*/ 184 w 425"/>
                  <a:gd name="T3" fmla="*/ 125 h 341"/>
                  <a:gd name="T4" fmla="*/ 248 w 425"/>
                  <a:gd name="T5" fmla="*/ 59 h 341"/>
                  <a:gd name="T6" fmla="*/ 281 w 425"/>
                  <a:gd name="T7" fmla="*/ 27 h 341"/>
                  <a:gd name="T8" fmla="*/ 325 w 425"/>
                  <a:gd name="T9" fmla="*/ 6 h 341"/>
                  <a:gd name="T10" fmla="*/ 360 w 425"/>
                  <a:gd name="T11" fmla="*/ 5 h 341"/>
                  <a:gd name="T12" fmla="*/ 411 w 425"/>
                  <a:gd name="T13" fmla="*/ 70 h 341"/>
                  <a:gd name="T14" fmla="*/ 342 w 425"/>
                  <a:gd name="T15" fmla="*/ 93 h 341"/>
                  <a:gd name="T16" fmla="*/ 292 w 425"/>
                  <a:gd name="T17" fmla="*/ 110 h 341"/>
                  <a:gd name="T18" fmla="*/ 270 w 425"/>
                  <a:gd name="T19" fmla="*/ 137 h 341"/>
                  <a:gd name="T20" fmla="*/ 160 w 425"/>
                  <a:gd name="T21" fmla="*/ 268 h 341"/>
                  <a:gd name="T22" fmla="*/ 46 w 425"/>
                  <a:gd name="T23" fmla="*/ 324 h 341"/>
                  <a:gd name="T24" fmla="*/ 93 w 425"/>
                  <a:gd name="T25" fmla="*/ 188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5" h="341">
                    <a:moveTo>
                      <a:pt x="93" y="188"/>
                    </a:moveTo>
                    <a:cubicBezTo>
                      <a:pt x="102" y="181"/>
                      <a:pt x="179" y="129"/>
                      <a:pt x="184" y="125"/>
                    </a:cubicBezTo>
                    <a:cubicBezTo>
                      <a:pt x="214" y="104"/>
                      <a:pt x="236" y="82"/>
                      <a:pt x="248" y="59"/>
                    </a:cubicBezTo>
                    <a:cubicBezTo>
                      <a:pt x="252" y="45"/>
                      <a:pt x="263" y="34"/>
                      <a:pt x="281" y="27"/>
                    </a:cubicBezTo>
                    <a:cubicBezTo>
                      <a:pt x="291" y="23"/>
                      <a:pt x="313" y="11"/>
                      <a:pt x="325" y="6"/>
                    </a:cubicBezTo>
                    <a:cubicBezTo>
                      <a:pt x="347" y="0"/>
                      <a:pt x="348" y="4"/>
                      <a:pt x="360" y="5"/>
                    </a:cubicBezTo>
                    <a:cubicBezTo>
                      <a:pt x="392" y="13"/>
                      <a:pt x="425" y="63"/>
                      <a:pt x="411" y="70"/>
                    </a:cubicBezTo>
                    <a:cubicBezTo>
                      <a:pt x="409" y="70"/>
                      <a:pt x="364" y="82"/>
                      <a:pt x="342" y="93"/>
                    </a:cubicBezTo>
                    <a:cubicBezTo>
                      <a:pt x="323" y="101"/>
                      <a:pt x="306" y="107"/>
                      <a:pt x="292" y="110"/>
                    </a:cubicBezTo>
                    <a:cubicBezTo>
                      <a:pt x="287" y="113"/>
                      <a:pt x="275" y="130"/>
                      <a:pt x="270" y="137"/>
                    </a:cubicBezTo>
                    <a:cubicBezTo>
                      <a:pt x="259" y="152"/>
                      <a:pt x="179" y="253"/>
                      <a:pt x="160" y="268"/>
                    </a:cubicBezTo>
                    <a:cubicBezTo>
                      <a:pt x="143" y="283"/>
                      <a:pt x="75" y="341"/>
                      <a:pt x="46" y="324"/>
                    </a:cubicBezTo>
                    <a:cubicBezTo>
                      <a:pt x="0" y="299"/>
                      <a:pt x="91" y="175"/>
                      <a:pt x="93" y="188"/>
                    </a:cubicBezTo>
                    <a:close/>
                  </a:path>
                </a:pathLst>
              </a:custGeom>
              <a:solidFill>
                <a:srgbClr val="966D5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6" name="Freeform 1112">
                <a:extLst>
                  <a:ext uri="{FF2B5EF4-FFF2-40B4-BE49-F238E27FC236}">
                    <a16:creationId xmlns:a16="http://schemas.microsoft.com/office/drawing/2014/main" id="{6835C8AC-0290-B387-CC74-75534CA31EF9}"/>
                  </a:ext>
                </a:extLst>
              </p:cNvPr>
              <p:cNvSpPr>
                <a:spLocks/>
              </p:cNvSpPr>
              <p:nvPr/>
            </p:nvSpPr>
            <p:spPr bwMode="auto">
              <a:xfrm>
                <a:off x="1041400" y="3322638"/>
                <a:ext cx="222250" cy="309563"/>
              </a:xfrm>
              <a:custGeom>
                <a:avLst/>
                <a:gdLst>
                  <a:gd name="T0" fmla="*/ 330 w 379"/>
                  <a:gd name="T1" fmla="*/ 258 h 515"/>
                  <a:gd name="T2" fmla="*/ 204 w 379"/>
                  <a:gd name="T3" fmla="*/ 349 h 515"/>
                  <a:gd name="T4" fmla="*/ 195 w 379"/>
                  <a:gd name="T5" fmla="*/ 197 h 515"/>
                  <a:gd name="T6" fmla="*/ 142 w 379"/>
                  <a:gd name="T7" fmla="*/ 10 h 515"/>
                  <a:gd name="T8" fmla="*/ 91 w 379"/>
                  <a:gd name="T9" fmla="*/ 5 h 515"/>
                  <a:gd name="T10" fmla="*/ 33 w 379"/>
                  <a:gd name="T11" fmla="*/ 212 h 515"/>
                  <a:gd name="T12" fmla="*/ 73 w 379"/>
                  <a:gd name="T13" fmla="*/ 376 h 515"/>
                  <a:gd name="T14" fmla="*/ 146 w 379"/>
                  <a:gd name="T15" fmla="*/ 514 h 515"/>
                  <a:gd name="T16" fmla="*/ 379 w 379"/>
                  <a:gd name="T17" fmla="*/ 318 h 515"/>
                  <a:gd name="T18" fmla="*/ 330 w 379"/>
                  <a:gd name="T19" fmla="*/ 258 h 5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79" h="515">
                    <a:moveTo>
                      <a:pt x="330" y="258"/>
                    </a:moveTo>
                    <a:lnTo>
                      <a:pt x="204" y="349"/>
                    </a:lnTo>
                    <a:cubicBezTo>
                      <a:pt x="203" y="323"/>
                      <a:pt x="207" y="273"/>
                      <a:pt x="195" y="197"/>
                    </a:cubicBezTo>
                    <a:cubicBezTo>
                      <a:pt x="185" y="137"/>
                      <a:pt x="184" y="42"/>
                      <a:pt x="142" y="10"/>
                    </a:cubicBezTo>
                    <a:cubicBezTo>
                      <a:pt x="129" y="0"/>
                      <a:pt x="112" y="2"/>
                      <a:pt x="91" y="5"/>
                    </a:cubicBezTo>
                    <a:cubicBezTo>
                      <a:pt x="0" y="18"/>
                      <a:pt x="25" y="163"/>
                      <a:pt x="33" y="212"/>
                    </a:cubicBezTo>
                    <a:cubicBezTo>
                      <a:pt x="43" y="269"/>
                      <a:pt x="64" y="335"/>
                      <a:pt x="73" y="376"/>
                    </a:cubicBezTo>
                    <a:cubicBezTo>
                      <a:pt x="88" y="448"/>
                      <a:pt x="131" y="515"/>
                      <a:pt x="146" y="514"/>
                    </a:cubicBezTo>
                    <a:cubicBezTo>
                      <a:pt x="249" y="505"/>
                      <a:pt x="379" y="318"/>
                      <a:pt x="379" y="318"/>
                    </a:cubicBezTo>
                    <a:cubicBezTo>
                      <a:pt x="370" y="270"/>
                      <a:pt x="330" y="258"/>
                      <a:pt x="330" y="258"/>
                    </a:cubicBezTo>
                    <a:close/>
                  </a:path>
                </a:pathLst>
              </a:custGeom>
              <a:solidFill>
                <a:srgbClr val="99999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7" name="Freeform 1113">
                <a:extLst>
                  <a:ext uri="{FF2B5EF4-FFF2-40B4-BE49-F238E27FC236}">
                    <a16:creationId xmlns:a16="http://schemas.microsoft.com/office/drawing/2014/main" id="{725DDCED-CEC2-4039-E904-914F8A272D5B}"/>
                  </a:ext>
                </a:extLst>
              </p:cNvPr>
              <p:cNvSpPr>
                <a:spLocks/>
              </p:cNvSpPr>
              <p:nvPr/>
            </p:nvSpPr>
            <p:spPr bwMode="auto">
              <a:xfrm>
                <a:off x="904875" y="3240088"/>
                <a:ext cx="155575" cy="57150"/>
              </a:xfrm>
              <a:custGeom>
                <a:avLst/>
                <a:gdLst>
                  <a:gd name="T0" fmla="*/ 266 w 266"/>
                  <a:gd name="T1" fmla="*/ 66 h 96"/>
                  <a:gd name="T2" fmla="*/ 237 w 266"/>
                  <a:gd name="T3" fmla="*/ 45 h 96"/>
                  <a:gd name="T4" fmla="*/ 124 w 266"/>
                  <a:gd name="T5" fmla="*/ 28 h 96"/>
                  <a:gd name="T6" fmla="*/ 54 w 266"/>
                  <a:gd name="T7" fmla="*/ 0 h 96"/>
                  <a:gd name="T8" fmla="*/ 83 w 266"/>
                  <a:gd name="T9" fmla="*/ 60 h 96"/>
                  <a:gd name="T10" fmla="*/ 266 w 266"/>
                  <a:gd name="T11" fmla="*/ 66 h 96"/>
                </a:gdLst>
                <a:ahLst/>
                <a:cxnLst>
                  <a:cxn ang="0">
                    <a:pos x="T0" y="T1"/>
                  </a:cxn>
                  <a:cxn ang="0">
                    <a:pos x="T2" y="T3"/>
                  </a:cxn>
                  <a:cxn ang="0">
                    <a:pos x="T4" y="T5"/>
                  </a:cxn>
                  <a:cxn ang="0">
                    <a:pos x="T6" y="T7"/>
                  </a:cxn>
                  <a:cxn ang="0">
                    <a:pos x="T8" y="T9"/>
                  </a:cxn>
                  <a:cxn ang="0">
                    <a:pos x="T10" y="T11"/>
                  </a:cxn>
                </a:cxnLst>
                <a:rect l="0" t="0" r="r" b="b"/>
                <a:pathLst>
                  <a:path w="266" h="96">
                    <a:moveTo>
                      <a:pt x="266" y="66"/>
                    </a:moveTo>
                    <a:lnTo>
                      <a:pt x="237" y="45"/>
                    </a:lnTo>
                    <a:cubicBezTo>
                      <a:pt x="237" y="45"/>
                      <a:pt x="192" y="48"/>
                      <a:pt x="124" y="28"/>
                    </a:cubicBezTo>
                    <a:cubicBezTo>
                      <a:pt x="56" y="9"/>
                      <a:pt x="54" y="0"/>
                      <a:pt x="54" y="0"/>
                    </a:cubicBezTo>
                    <a:cubicBezTo>
                      <a:pt x="54" y="0"/>
                      <a:pt x="0" y="24"/>
                      <a:pt x="83" y="60"/>
                    </a:cubicBezTo>
                    <a:cubicBezTo>
                      <a:pt x="165" y="96"/>
                      <a:pt x="266" y="66"/>
                      <a:pt x="266" y="66"/>
                    </a:cubicBezTo>
                    <a:close/>
                  </a:path>
                </a:pathLst>
              </a:custGeom>
              <a:solidFill>
                <a:srgbClr val="EAEAE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8" name="Freeform 1621">
                <a:extLst>
                  <a:ext uri="{FF2B5EF4-FFF2-40B4-BE49-F238E27FC236}">
                    <a16:creationId xmlns:a16="http://schemas.microsoft.com/office/drawing/2014/main" id="{48F9DB82-6073-C791-3E2B-16E048352D99}"/>
                  </a:ext>
                </a:extLst>
              </p:cNvPr>
              <p:cNvSpPr>
                <a:spLocks/>
              </p:cNvSpPr>
              <p:nvPr/>
            </p:nvSpPr>
            <p:spPr bwMode="auto">
              <a:xfrm>
                <a:off x="808038" y="3313113"/>
                <a:ext cx="268288" cy="442913"/>
              </a:xfrm>
              <a:custGeom>
                <a:avLst/>
                <a:gdLst>
                  <a:gd name="T0" fmla="*/ 413 w 458"/>
                  <a:gd name="T1" fmla="*/ 724 h 738"/>
                  <a:gd name="T2" fmla="*/ 40 w 458"/>
                  <a:gd name="T3" fmla="*/ 508 h 738"/>
                  <a:gd name="T4" fmla="*/ 0 w 458"/>
                  <a:gd name="T5" fmla="*/ 474 h 738"/>
                  <a:gd name="T6" fmla="*/ 0 w 458"/>
                  <a:gd name="T7" fmla="*/ 143 h 738"/>
                  <a:gd name="T8" fmla="*/ 106 w 458"/>
                  <a:gd name="T9" fmla="*/ 32 h 738"/>
                  <a:gd name="T10" fmla="*/ 352 w 458"/>
                  <a:gd name="T11" fmla="*/ 174 h 738"/>
                  <a:gd name="T12" fmla="*/ 458 w 458"/>
                  <a:gd name="T13" fmla="*/ 406 h 738"/>
                  <a:gd name="T14" fmla="*/ 458 w 458"/>
                  <a:gd name="T15" fmla="*/ 679 h 738"/>
                  <a:gd name="T16" fmla="*/ 413 w 458"/>
                  <a:gd name="T17" fmla="*/ 724 h 7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8" h="738">
                    <a:moveTo>
                      <a:pt x="413" y="724"/>
                    </a:moveTo>
                    <a:cubicBezTo>
                      <a:pt x="389" y="710"/>
                      <a:pt x="57" y="519"/>
                      <a:pt x="40" y="508"/>
                    </a:cubicBezTo>
                    <a:cubicBezTo>
                      <a:pt x="22" y="498"/>
                      <a:pt x="0" y="509"/>
                      <a:pt x="0" y="474"/>
                    </a:cubicBezTo>
                    <a:lnTo>
                      <a:pt x="0" y="143"/>
                    </a:lnTo>
                    <a:cubicBezTo>
                      <a:pt x="0" y="56"/>
                      <a:pt x="50" y="0"/>
                      <a:pt x="106" y="32"/>
                    </a:cubicBezTo>
                    <a:cubicBezTo>
                      <a:pt x="162" y="64"/>
                      <a:pt x="296" y="142"/>
                      <a:pt x="352" y="174"/>
                    </a:cubicBezTo>
                    <a:cubicBezTo>
                      <a:pt x="408" y="207"/>
                      <a:pt x="458" y="315"/>
                      <a:pt x="458" y="406"/>
                    </a:cubicBezTo>
                    <a:lnTo>
                      <a:pt x="458" y="679"/>
                    </a:lnTo>
                    <a:cubicBezTo>
                      <a:pt x="458" y="722"/>
                      <a:pt x="437" y="738"/>
                      <a:pt x="413" y="724"/>
                    </a:cubicBez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9" name="Freeform 1622">
                <a:extLst>
                  <a:ext uri="{FF2B5EF4-FFF2-40B4-BE49-F238E27FC236}">
                    <a16:creationId xmlns:a16="http://schemas.microsoft.com/office/drawing/2014/main" id="{9C7FE01C-EE35-7844-F9CC-3696400506EE}"/>
                  </a:ext>
                </a:extLst>
              </p:cNvPr>
              <p:cNvSpPr>
                <a:spLocks/>
              </p:cNvSpPr>
              <p:nvPr/>
            </p:nvSpPr>
            <p:spPr bwMode="auto">
              <a:xfrm>
                <a:off x="808038" y="3313113"/>
                <a:ext cx="260350" cy="279400"/>
              </a:xfrm>
              <a:custGeom>
                <a:avLst/>
                <a:gdLst>
                  <a:gd name="T0" fmla="*/ 352 w 444"/>
                  <a:gd name="T1" fmla="*/ 174 h 466"/>
                  <a:gd name="T2" fmla="*/ 106 w 444"/>
                  <a:gd name="T3" fmla="*/ 32 h 466"/>
                  <a:gd name="T4" fmla="*/ 0 w 444"/>
                  <a:gd name="T5" fmla="*/ 143 h 466"/>
                  <a:gd name="T6" fmla="*/ 172 w 444"/>
                  <a:gd name="T7" fmla="*/ 466 h 466"/>
                  <a:gd name="T8" fmla="*/ 444 w 444"/>
                  <a:gd name="T9" fmla="*/ 314 h 466"/>
                  <a:gd name="T10" fmla="*/ 352 w 444"/>
                  <a:gd name="T11" fmla="*/ 174 h 466"/>
                </a:gdLst>
                <a:ahLst/>
                <a:cxnLst>
                  <a:cxn ang="0">
                    <a:pos x="T0" y="T1"/>
                  </a:cxn>
                  <a:cxn ang="0">
                    <a:pos x="T2" y="T3"/>
                  </a:cxn>
                  <a:cxn ang="0">
                    <a:pos x="T4" y="T5"/>
                  </a:cxn>
                  <a:cxn ang="0">
                    <a:pos x="T6" y="T7"/>
                  </a:cxn>
                  <a:cxn ang="0">
                    <a:pos x="T8" y="T9"/>
                  </a:cxn>
                  <a:cxn ang="0">
                    <a:pos x="T10" y="T11"/>
                  </a:cxn>
                </a:cxnLst>
                <a:rect l="0" t="0" r="r" b="b"/>
                <a:pathLst>
                  <a:path w="444" h="466">
                    <a:moveTo>
                      <a:pt x="352" y="174"/>
                    </a:moveTo>
                    <a:cubicBezTo>
                      <a:pt x="296" y="142"/>
                      <a:pt x="162" y="64"/>
                      <a:pt x="106" y="32"/>
                    </a:cubicBezTo>
                    <a:cubicBezTo>
                      <a:pt x="50" y="0"/>
                      <a:pt x="0" y="56"/>
                      <a:pt x="0" y="143"/>
                    </a:cubicBezTo>
                    <a:cubicBezTo>
                      <a:pt x="0" y="179"/>
                      <a:pt x="114" y="345"/>
                      <a:pt x="172" y="466"/>
                    </a:cubicBezTo>
                    <a:lnTo>
                      <a:pt x="444" y="314"/>
                    </a:lnTo>
                    <a:cubicBezTo>
                      <a:pt x="425" y="252"/>
                      <a:pt x="390" y="196"/>
                      <a:pt x="352" y="174"/>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0" name="Freeform 1623">
                <a:extLst>
                  <a:ext uri="{FF2B5EF4-FFF2-40B4-BE49-F238E27FC236}">
                    <a16:creationId xmlns:a16="http://schemas.microsoft.com/office/drawing/2014/main" id="{1E3DDDCF-8D57-4A22-25C5-66E8E42B0F4A}"/>
                  </a:ext>
                </a:extLst>
              </p:cNvPr>
              <p:cNvSpPr>
                <a:spLocks/>
              </p:cNvSpPr>
              <p:nvPr/>
            </p:nvSpPr>
            <p:spPr bwMode="auto">
              <a:xfrm>
                <a:off x="798513" y="3316288"/>
                <a:ext cx="268288" cy="442913"/>
              </a:xfrm>
              <a:custGeom>
                <a:avLst/>
                <a:gdLst>
                  <a:gd name="T0" fmla="*/ 413 w 458"/>
                  <a:gd name="T1" fmla="*/ 725 h 739"/>
                  <a:gd name="T2" fmla="*/ 40 w 458"/>
                  <a:gd name="T3" fmla="*/ 509 h 739"/>
                  <a:gd name="T4" fmla="*/ 0 w 458"/>
                  <a:gd name="T5" fmla="*/ 429 h 739"/>
                  <a:gd name="T6" fmla="*/ 0 w 458"/>
                  <a:gd name="T7" fmla="*/ 144 h 739"/>
                  <a:gd name="T8" fmla="*/ 106 w 458"/>
                  <a:gd name="T9" fmla="*/ 33 h 739"/>
                  <a:gd name="T10" fmla="*/ 352 w 458"/>
                  <a:gd name="T11" fmla="*/ 175 h 739"/>
                  <a:gd name="T12" fmla="*/ 458 w 458"/>
                  <a:gd name="T13" fmla="*/ 407 h 739"/>
                  <a:gd name="T14" fmla="*/ 458 w 458"/>
                  <a:gd name="T15" fmla="*/ 680 h 739"/>
                  <a:gd name="T16" fmla="*/ 413 w 458"/>
                  <a:gd name="T17" fmla="*/ 725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8" h="739">
                    <a:moveTo>
                      <a:pt x="413" y="725"/>
                    </a:moveTo>
                    <a:cubicBezTo>
                      <a:pt x="389" y="711"/>
                      <a:pt x="57" y="519"/>
                      <a:pt x="40" y="509"/>
                    </a:cubicBezTo>
                    <a:cubicBezTo>
                      <a:pt x="22" y="499"/>
                      <a:pt x="0" y="464"/>
                      <a:pt x="0" y="429"/>
                    </a:cubicBezTo>
                    <a:lnTo>
                      <a:pt x="0" y="144"/>
                    </a:lnTo>
                    <a:cubicBezTo>
                      <a:pt x="0" y="57"/>
                      <a:pt x="50" y="0"/>
                      <a:pt x="106" y="33"/>
                    </a:cubicBezTo>
                    <a:cubicBezTo>
                      <a:pt x="162" y="65"/>
                      <a:pt x="296" y="143"/>
                      <a:pt x="352" y="175"/>
                    </a:cubicBezTo>
                    <a:cubicBezTo>
                      <a:pt x="408" y="208"/>
                      <a:pt x="458" y="315"/>
                      <a:pt x="458" y="407"/>
                    </a:cubicBezTo>
                    <a:lnTo>
                      <a:pt x="458" y="680"/>
                    </a:lnTo>
                    <a:cubicBezTo>
                      <a:pt x="458" y="722"/>
                      <a:pt x="437" y="739"/>
                      <a:pt x="413" y="725"/>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1" name="Freeform 1624">
                <a:extLst>
                  <a:ext uri="{FF2B5EF4-FFF2-40B4-BE49-F238E27FC236}">
                    <a16:creationId xmlns:a16="http://schemas.microsoft.com/office/drawing/2014/main" id="{896A58BD-B17F-0CF1-D5F0-F3ABE708E041}"/>
                  </a:ext>
                </a:extLst>
              </p:cNvPr>
              <p:cNvSpPr>
                <a:spLocks/>
              </p:cNvSpPr>
              <p:nvPr/>
            </p:nvSpPr>
            <p:spPr bwMode="auto">
              <a:xfrm>
                <a:off x="933451" y="3535363"/>
                <a:ext cx="36513" cy="357188"/>
              </a:xfrm>
              <a:custGeom>
                <a:avLst/>
                <a:gdLst>
                  <a:gd name="T0" fmla="*/ 62 w 62"/>
                  <a:gd name="T1" fmla="*/ 564 h 597"/>
                  <a:gd name="T2" fmla="*/ 0 w 62"/>
                  <a:gd name="T3" fmla="*/ 597 h 597"/>
                  <a:gd name="T4" fmla="*/ 0 w 62"/>
                  <a:gd name="T5" fmla="*/ 14 h 597"/>
                  <a:gd name="T6" fmla="*/ 25 w 62"/>
                  <a:gd name="T7" fmla="*/ 0 h 597"/>
                  <a:gd name="T8" fmla="*/ 25 w 62"/>
                  <a:gd name="T9" fmla="*/ 542 h 597"/>
                  <a:gd name="T10" fmla="*/ 62 w 62"/>
                  <a:gd name="T11" fmla="*/ 564 h 597"/>
                </a:gdLst>
                <a:ahLst/>
                <a:cxnLst>
                  <a:cxn ang="0">
                    <a:pos x="T0" y="T1"/>
                  </a:cxn>
                  <a:cxn ang="0">
                    <a:pos x="T2" y="T3"/>
                  </a:cxn>
                  <a:cxn ang="0">
                    <a:pos x="T4" y="T5"/>
                  </a:cxn>
                  <a:cxn ang="0">
                    <a:pos x="T6" y="T7"/>
                  </a:cxn>
                  <a:cxn ang="0">
                    <a:pos x="T8" y="T9"/>
                  </a:cxn>
                  <a:cxn ang="0">
                    <a:pos x="T10" y="T11"/>
                  </a:cxn>
                </a:cxnLst>
                <a:rect l="0" t="0" r="r" b="b"/>
                <a:pathLst>
                  <a:path w="62" h="597">
                    <a:moveTo>
                      <a:pt x="62" y="564"/>
                    </a:moveTo>
                    <a:lnTo>
                      <a:pt x="0" y="597"/>
                    </a:lnTo>
                    <a:lnTo>
                      <a:pt x="0" y="14"/>
                    </a:lnTo>
                    <a:lnTo>
                      <a:pt x="25" y="0"/>
                    </a:lnTo>
                    <a:lnTo>
                      <a:pt x="25" y="542"/>
                    </a:lnTo>
                    <a:lnTo>
                      <a:pt x="62" y="564"/>
                    </a:lnTo>
                    <a:close/>
                  </a:path>
                </a:pathLst>
              </a:custGeom>
              <a:solidFill>
                <a:srgbClr val="5B5B5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2" name="Freeform 1625">
                <a:extLst>
                  <a:ext uri="{FF2B5EF4-FFF2-40B4-BE49-F238E27FC236}">
                    <a16:creationId xmlns:a16="http://schemas.microsoft.com/office/drawing/2014/main" id="{50F974BA-681F-1754-63D7-0B9F2387394A}"/>
                  </a:ext>
                </a:extLst>
              </p:cNvPr>
              <p:cNvSpPr>
                <a:spLocks/>
              </p:cNvSpPr>
              <p:nvPr/>
            </p:nvSpPr>
            <p:spPr bwMode="auto">
              <a:xfrm>
                <a:off x="893763" y="3509963"/>
                <a:ext cx="55563" cy="33338"/>
              </a:xfrm>
              <a:custGeom>
                <a:avLst/>
                <a:gdLst>
                  <a:gd name="T0" fmla="*/ 94 w 94"/>
                  <a:gd name="T1" fmla="*/ 41 h 55"/>
                  <a:gd name="T2" fmla="*/ 25 w 94"/>
                  <a:gd name="T3" fmla="*/ 0 h 55"/>
                  <a:gd name="T4" fmla="*/ 0 w 94"/>
                  <a:gd name="T5" fmla="*/ 13 h 55"/>
                  <a:gd name="T6" fmla="*/ 69 w 94"/>
                  <a:gd name="T7" fmla="*/ 55 h 55"/>
                  <a:gd name="T8" fmla="*/ 94 w 94"/>
                  <a:gd name="T9" fmla="*/ 41 h 55"/>
                </a:gdLst>
                <a:ahLst/>
                <a:cxnLst>
                  <a:cxn ang="0">
                    <a:pos x="T0" y="T1"/>
                  </a:cxn>
                  <a:cxn ang="0">
                    <a:pos x="T2" y="T3"/>
                  </a:cxn>
                  <a:cxn ang="0">
                    <a:pos x="T4" y="T5"/>
                  </a:cxn>
                  <a:cxn ang="0">
                    <a:pos x="T6" y="T7"/>
                  </a:cxn>
                  <a:cxn ang="0">
                    <a:pos x="T8" y="T9"/>
                  </a:cxn>
                </a:cxnLst>
                <a:rect l="0" t="0" r="r" b="b"/>
                <a:pathLst>
                  <a:path w="94" h="55">
                    <a:moveTo>
                      <a:pt x="94" y="41"/>
                    </a:moveTo>
                    <a:lnTo>
                      <a:pt x="25" y="0"/>
                    </a:lnTo>
                    <a:lnTo>
                      <a:pt x="0" y="13"/>
                    </a:lnTo>
                    <a:lnTo>
                      <a:pt x="69" y="55"/>
                    </a:lnTo>
                    <a:lnTo>
                      <a:pt x="94" y="41"/>
                    </a:lnTo>
                    <a:close/>
                  </a:path>
                </a:pathLst>
              </a:custGeom>
              <a:solidFill>
                <a:srgbClr val="BABBB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3" name="Freeform 1626">
                <a:extLst>
                  <a:ext uri="{FF2B5EF4-FFF2-40B4-BE49-F238E27FC236}">
                    <a16:creationId xmlns:a16="http://schemas.microsoft.com/office/drawing/2014/main" id="{9C9FEDB5-3E77-B34A-E533-5BE610A52FC5}"/>
                  </a:ext>
                </a:extLst>
              </p:cNvPr>
              <p:cNvSpPr>
                <a:spLocks/>
              </p:cNvSpPr>
              <p:nvPr/>
            </p:nvSpPr>
            <p:spPr bwMode="auto">
              <a:xfrm>
                <a:off x="893763" y="3517900"/>
                <a:ext cx="39688" cy="374650"/>
              </a:xfrm>
              <a:custGeom>
                <a:avLst/>
                <a:gdLst>
                  <a:gd name="T0" fmla="*/ 69 w 69"/>
                  <a:gd name="T1" fmla="*/ 625 h 625"/>
                  <a:gd name="T2" fmla="*/ 0 w 69"/>
                  <a:gd name="T3" fmla="*/ 583 h 625"/>
                  <a:gd name="T4" fmla="*/ 0 w 69"/>
                  <a:gd name="T5" fmla="*/ 0 h 625"/>
                  <a:gd name="T6" fmla="*/ 69 w 69"/>
                  <a:gd name="T7" fmla="*/ 42 h 625"/>
                  <a:gd name="T8" fmla="*/ 69 w 69"/>
                  <a:gd name="T9" fmla="*/ 625 h 625"/>
                </a:gdLst>
                <a:ahLst/>
                <a:cxnLst>
                  <a:cxn ang="0">
                    <a:pos x="T0" y="T1"/>
                  </a:cxn>
                  <a:cxn ang="0">
                    <a:pos x="T2" y="T3"/>
                  </a:cxn>
                  <a:cxn ang="0">
                    <a:pos x="T4" y="T5"/>
                  </a:cxn>
                  <a:cxn ang="0">
                    <a:pos x="T6" y="T7"/>
                  </a:cxn>
                  <a:cxn ang="0">
                    <a:pos x="T8" y="T9"/>
                  </a:cxn>
                </a:cxnLst>
                <a:rect l="0" t="0" r="r" b="b"/>
                <a:pathLst>
                  <a:path w="69" h="625">
                    <a:moveTo>
                      <a:pt x="69" y="625"/>
                    </a:moveTo>
                    <a:lnTo>
                      <a:pt x="0" y="583"/>
                    </a:lnTo>
                    <a:lnTo>
                      <a:pt x="0" y="0"/>
                    </a:lnTo>
                    <a:lnTo>
                      <a:pt x="69" y="42"/>
                    </a:lnTo>
                    <a:lnTo>
                      <a:pt x="69" y="625"/>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4" name="Freeform 1627">
                <a:extLst>
                  <a:ext uri="{FF2B5EF4-FFF2-40B4-BE49-F238E27FC236}">
                    <a16:creationId xmlns:a16="http://schemas.microsoft.com/office/drawing/2014/main" id="{9751B591-93EA-A808-8970-2986C5FD1C54}"/>
                  </a:ext>
                </a:extLst>
              </p:cNvPr>
              <p:cNvSpPr>
                <a:spLocks/>
              </p:cNvSpPr>
              <p:nvPr/>
            </p:nvSpPr>
            <p:spPr bwMode="auto">
              <a:xfrm>
                <a:off x="890588" y="3502025"/>
                <a:ext cx="53975" cy="61913"/>
              </a:xfrm>
              <a:custGeom>
                <a:avLst/>
                <a:gdLst>
                  <a:gd name="T0" fmla="*/ 78 w 90"/>
                  <a:gd name="T1" fmla="*/ 104 h 104"/>
                  <a:gd name="T2" fmla="*/ 0 w 90"/>
                  <a:gd name="T3" fmla="*/ 67 h 104"/>
                  <a:gd name="T4" fmla="*/ 9 w 90"/>
                  <a:gd name="T5" fmla="*/ 0 h 104"/>
                  <a:gd name="T6" fmla="*/ 90 w 90"/>
                  <a:gd name="T7" fmla="*/ 38 h 104"/>
                  <a:gd name="T8" fmla="*/ 78 w 90"/>
                  <a:gd name="T9" fmla="*/ 104 h 104"/>
                </a:gdLst>
                <a:ahLst/>
                <a:cxnLst>
                  <a:cxn ang="0">
                    <a:pos x="T0" y="T1"/>
                  </a:cxn>
                  <a:cxn ang="0">
                    <a:pos x="T2" y="T3"/>
                  </a:cxn>
                  <a:cxn ang="0">
                    <a:pos x="T4" y="T5"/>
                  </a:cxn>
                  <a:cxn ang="0">
                    <a:pos x="T6" y="T7"/>
                  </a:cxn>
                  <a:cxn ang="0">
                    <a:pos x="T8" y="T9"/>
                  </a:cxn>
                </a:cxnLst>
                <a:rect l="0" t="0" r="r" b="b"/>
                <a:pathLst>
                  <a:path w="90" h="104">
                    <a:moveTo>
                      <a:pt x="78" y="104"/>
                    </a:moveTo>
                    <a:lnTo>
                      <a:pt x="0" y="67"/>
                    </a:lnTo>
                    <a:lnTo>
                      <a:pt x="9" y="0"/>
                    </a:lnTo>
                    <a:lnTo>
                      <a:pt x="90" y="38"/>
                    </a:lnTo>
                    <a:lnTo>
                      <a:pt x="78" y="104"/>
                    </a:ln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5" name="Freeform 1628">
                <a:extLst>
                  <a:ext uri="{FF2B5EF4-FFF2-40B4-BE49-F238E27FC236}">
                    <a16:creationId xmlns:a16="http://schemas.microsoft.com/office/drawing/2014/main" id="{337E6447-FC12-B603-D109-F2BFC1C2CE32}"/>
                  </a:ext>
                </a:extLst>
              </p:cNvPr>
              <p:cNvSpPr>
                <a:spLocks/>
              </p:cNvSpPr>
              <p:nvPr/>
            </p:nvSpPr>
            <p:spPr bwMode="auto">
              <a:xfrm>
                <a:off x="928688" y="3524250"/>
                <a:ext cx="25400" cy="41275"/>
              </a:xfrm>
              <a:custGeom>
                <a:avLst/>
                <a:gdLst>
                  <a:gd name="T0" fmla="*/ 44 w 44"/>
                  <a:gd name="T1" fmla="*/ 35 h 69"/>
                  <a:gd name="T2" fmla="*/ 22 w 44"/>
                  <a:gd name="T3" fmla="*/ 69 h 69"/>
                  <a:gd name="T4" fmla="*/ 1 w 44"/>
                  <a:gd name="T5" fmla="*/ 34 h 69"/>
                  <a:gd name="T6" fmla="*/ 23 w 44"/>
                  <a:gd name="T7" fmla="*/ 1 h 69"/>
                  <a:gd name="T8" fmla="*/ 44 w 44"/>
                  <a:gd name="T9" fmla="*/ 35 h 69"/>
                </a:gdLst>
                <a:ahLst/>
                <a:cxnLst>
                  <a:cxn ang="0">
                    <a:pos x="T0" y="T1"/>
                  </a:cxn>
                  <a:cxn ang="0">
                    <a:pos x="T2" y="T3"/>
                  </a:cxn>
                  <a:cxn ang="0">
                    <a:pos x="T4" y="T5"/>
                  </a:cxn>
                  <a:cxn ang="0">
                    <a:pos x="T6" y="T7"/>
                  </a:cxn>
                  <a:cxn ang="0">
                    <a:pos x="T8" y="T9"/>
                  </a:cxn>
                </a:cxnLst>
                <a:rect l="0" t="0" r="r" b="b"/>
                <a:pathLst>
                  <a:path w="44" h="69">
                    <a:moveTo>
                      <a:pt x="44" y="35"/>
                    </a:moveTo>
                    <a:cubicBezTo>
                      <a:pt x="44" y="54"/>
                      <a:pt x="34" y="69"/>
                      <a:pt x="22" y="69"/>
                    </a:cubicBezTo>
                    <a:cubicBezTo>
                      <a:pt x="10" y="69"/>
                      <a:pt x="0" y="53"/>
                      <a:pt x="1" y="34"/>
                    </a:cubicBezTo>
                    <a:cubicBezTo>
                      <a:pt x="1" y="16"/>
                      <a:pt x="11" y="0"/>
                      <a:pt x="23" y="1"/>
                    </a:cubicBezTo>
                    <a:cubicBezTo>
                      <a:pt x="35" y="1"/>
                      <a:pt x="44" y="16"/>
                      <a:pt x="44" y="3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6" name="Freeform 1629">
                <a:extLst>
                  <a:ext uri="{FF2B5EF4-FFF2-40B4-BE49-F238E27FC236}">
                    <a16:creationId xmlns:a16="http://schemas.microsoft.com/office/drawing/2014/main" id="{9EA45865-0085-EE99-2B1E-433208803D98}"/>
                  </a:ext>
                </a:extLst>
              </p:cNvPr>
              <p:cNvSpPr>
                <a:spLocks/>
              </p:cNvSpPr>
              <p:nvPr/>
            </p:nvSpPr>
            <p:spPr bwMode="auto">
              <a:xfrm>
                <a:off x="928688" y="3525838"/>
                <a:ext cx="23813" cy="38100"/>
              </a:xfrm>
              <a:custGeom>
                <a:avLst/>
                <a:gdLst>
                  <a:gd name="T0" fmla="*/ 40 w 41"/>
                  <a:gd name="T1" fmla="*/ 32 h 63"/>
                  <a:gd name="T2" fmla="*/ 20 w 41"/>
                  <a:gd name="T3" fmla="*/ 63 h 63"/>
                  <a:gd name="T4" fmla="*/ 0 w 41"/>
                  <a:gd name="T5" fmla="*/ 31 h 63"/>
                  <a:gd name="T6" fmla="*/ 21 w 41"/>
                  <a:gd name="T7" fmla="*/ 1 h 63"/>
                  <a:gd name="T8" fmla="*/ 40 w 41"/>
                  <a:gd name="T9" fmla="*/ 32 h 63"/>
                </a:gdLst>
                <a:ahLst/>
                <a:cxnLst>
                  <a:cxn ang="0">
                    <a:pos x="T0" y="T1"/>
                  </a:cxn>
                  <a:cxn ang="0">
                    <a:pos x="T2" y="T3"/>
                  </a:cxn>
                  <a:cxn ang="0">
                    <a:pos x="T4" y="T5"/>
                  </a:cxn>
                  <a:cxn ang="0">
                    <a:pos x="T6" y="T7"/>
                  </a:cxn>
                  <a:cxn ang="0">
                    <a:pos x="T8" y="T9"/>
                  </a:cxn>
                </a:cxnLst>
                <a:rect l="0" t="0" r="r" b="b"/>
                <a:pathLst>
                  <a:path w="41" h="63">
                    <a:moveTo>
                      <a:pt x="40" y="32"/>
                    </a:moveTo>
                    <a:cubicBezTo>
                      <a:pt x="40" y="50"/>
                      <a:pt x="31" y="63"/>
                      <a:pt x="20" y="63"/>
                    </a:cubicBezTo>
                    <a:cubicBezTo>
                      <a:pt x="9" y="63"/>
                      <a:pt x="0" y="49"/>
                      <a:pt x="0" y="31"/>
                    </a:cubicBezTo>
                    <a:cubicBezTo>
                      <a:pt x="1" y="14"/>
                      <a:pt x="10" y="0"/>
                      <a:pt x="21" y="1"/>
                    </a:cubicBezTo>
                    <a:cubicBezTo>
                      <a:pt x="32" y="1"/>
                      <a:pt x="41" y="15"/>
                      <a:pt x="40" y="32"/>
                    </a:cubicBezTo>
                    <a:close/>
                  </a:path>
                </a:pathLst>
              </a:custGeom>
              <a:solidFill>
                <a:srgbClr val="86868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7" name="Freeform 1630">
                <a:extLst>
                  <a:ext uri="{FF2B5EF4-FFF2-40B4-BE49-F238E27FC236}">
                    <a16:creationId xmlns:a16="http://schemas.microsoft.com/office/drawing/2014/main" id="{F52DAF58-1236-6213-CDD2-8F40B0D840E5}"/>
                  </a:ext>
                </a:extLst>
              </p:cNvPr>
              <p:cNvSpPr>
                <a:spLocks/>
              </p:cNvSpPr>
              <p:nvPr/>
            </p:nvSpPr>
            <p:spPr bwMode="auto">
              <a:xfrm>
                <a:off x="881063" y="3502025"/>
                <a:ext cx="25400" cy="41275"/>
              </a:xfrm>
              <a:custGeom>
                <a:avLst/>
                <a:gdLst>
                  <a:gd name="T0" fmla="*/ 43 w 43"/>
                  <a:gd name="T1" fmla="*/ 35 h 69"/>
                  <a:gd name="T2" fmla="*/ 21 w 43"/>
                  <a:gd name="T3" fmla="*/ 68 h 69"/>
                  <a:gd name="T4" fmla="*/ 0 w 43"/>
                  <a:gd name="T5" fmla="*/ 34 h 69"/>
                  <a:gd name="T6" fmla="*/ 22 w 43"/>
                  <a:gd name="T7" fmla="*/ 1 h 69"/>
                  <a:gd name="T8" fmla="*/ 43 w 43"/>
                  <a:gd name="T9" fmla="*/ 35 h 69"/>
                </a:gdLst>
                <a:ahLst/>
                <a:cxnLst>
                  <a:cxn ang="0">
                    <a:pos x="T0" y="T1"/>
                  </a:cxn>
                  <a:cxn ang="0">
                    <a:pos x="T2" y="T3"/>
                  </a:cxn>
                  <a:cxn ang="0">
                    <a:pos x="T4" y="T5"/>
                  </a:cxn>
                  <a:cxn ang="0">
                    <a:pos x="T6" y="T7"/>
                  </a:cxn>
                  <a:cxn ang="0">
                    <a:pos x="T8" y="T9"/>
                  </a:cxn>
                </a:cxnLst>
                <a:rect l="0" t="0" r="r" b="b"/>
                <a:pathLst>
                  <a:path w="43" h="69">
                    <a:moveTo>
                      <a:pt x="43" y="35"/>
                    </a:moveTo>
                    <a:cubicBezTo>
                      <a:pt x="43" y="54"/>
                      <a:pt x="33" y="69"/>
                      <a:pt x="21" y="68"/>
                    </a:cubicBezTo>
                    <a:cubicBezTo>
                      <a:pt x="9" y="68"/>
                      <a:pt x="0" y="53"/>
                      <a:pt x="0" y="34"/>
                    </a:cubicBezTo>
                    <a:cubicBezTo>
                      <a:pt x="0" y="15"/>
                      <a:pt x="10" y="0"/>
                      <a:pt x="22" y="1"/>
                    </a:cubicBezTo>
                    <a:cubicBezTo>
                      <a:pt x="34" y="1"/>
                      <a:pt x="43" y="16"/>
                      <a:pt x="43" y="35"/>
                    </a:cubicBezTo>
                    <a:close/>
                  </a:path>
                </a:pathLst>
              </a:custGeom>
              <a:solidFill>
                <a:srgbClr val="BF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16" name="Group 15">
              <a:extLst>
                <a:ext uri="{FF2B5EF4-FFF2-40B4-BE49-F238E27FC236}">
                  <a16:creationId xmlns:a16="http://schemas.microsoft.com/office/drawing/2014/main" id="{051FD533-A336-2DD9-573D-DCBDEA04F9C3}"/>
                </a:ext>
              </a:extLst>
            </p:cNvPr>
            <p:cNvGrpSpPr>
              <a:grpSpLocks noChangeAspect="1"/>
            </p:cNvGrpSpPr>
            <p:nvPr/>
          </p:nvGrpSpPr>
          <p:grpSpPr>
            <a:xfrm>
              <a:off x="5765383" y="673982"/>
              <a:ext cx="790521" cy="1974635"/>
              <a:chOff x="10125075" y="542925"/>
              <a:chExt cx="1128713" cy="2819401"/>
            </a:xfrm>
          </p:grpSpPr>
          <p:sp>
            <p:nvSpPr>
              <p:cNvPr id="44" name="Freeform 9">
                <a:extLst>
                  <a:ext uri="{FF2B5EF4-FFF2-40B4-BE49-F238E27FC236}">
                    <a16:creationId xmlns:a16="http://schemas.microsoft.com/office/drawing/2014/main" id="{54F184CA-FF27-F03F-255B-05FE36B48331}"/>
                  </a:ext>
                </a:extLst>
              </p:cNvPr>
              <p:cNvSpPr>
                <a:spLocks/>
              </p:cNvSpPr>
              <p:nvPr/>
            </p:nvSpPr>
            <p:spPr bwMode="auto">
              <a:xfrm>
                <a:off x="10826750" y="2862263"/>
                <a:ext cx="427038" cy="269875"/>
              </a:xfrm>
              <a:custGeom>
                <a:avLst/>
                <a:gdLst>
                  <a:gd name="T0" fmla="*/ 463 w 791"/>
                  <a:gd name="T1" fmla="*/ 98 h 521"/>
                  <a:gd name="T2" fmla="*/ 662 w 791"/>
                  <a:gd name="T3" fmla="*/ 295 h 521"/>
                  <a:gd name="T4" fmla="*/ 780 w 791"/>
                  <a:gd name="T5" fmla="*/ 424 h 521"/>
                  <a:gd name="T6" fmla="*/ 646 w 791"/>
                  <a:gd name="T7" fmla="*/ 519 h 521"/>
                  <a:gd name="T8" fmla="*/ 330 w 791"/>
                  <a:gd name="T9" fmla="*/ 426 h 521"/>
                  <a:gd name="T10" fmla="*/ 196 w 791"/>
                  <a:gd name="T11" fmla="*/ 338 h 521"/>
                  <a:gd name="T12" fmla="*/ 59 w 791"/>
                  <a:gd name="T13" fmla="*/ 309 h 521"/>
                  <a:gd name="T14" fmla="*/ 0 w 791"/>
                  <a:gd name="T15" fmla="*/ 263 h 521"/>
                  <a:gd name="T16" fmla="*/ 27 w 791"/>
                  <a:gd name="T17" fmla="*/ 114 h 521"/>
                  <a:gd name="T18" fmla="*/ 139 w 791"/>
                  <a:gd name="T19" fmla="*/ 10 h 521"/>
                  <a:gd name="T20" fmla="*/ 357 w 791"/>
                  <a:gd name="T21" fmla="*/ 65 h 521"/>
                  <a:gd name="T22" fmla="*/ 463 w 791"/>
                  <a:gd name="T23" fmla="*/ 98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1" h="521">
                    <a:moveTo>
                      <a:pt x="463" y="98"/>
                    </a:moveTo>
                    <a:cubicBezTo>
                      <a:pt x="463" y="98"/>
                      <a:pt x="513" y="215"/>
                      <a:pt x="662" y="295"/>
                    </a:cubicBezTo>
                    <a:cubicBezTo>
                      <a:pt x="743" y="338"/>
                      <a:pt x="770" y="379"/>
                      <a:pt x="780" y="424"/>
                    </a:cubicBezTo>
                    <a:cubicBezTo>
                      <a:pt x="791" y="468"/>
                      <a:pt x="723" y="517"/>
                      <a:pt x="646" y="519"/>
                    </a:cubicBezTo>
                    <a:cubicBezTo>
                      <a:pt x="569" y="521"/>
                      <a:pt x="399" y="472"/>
                      <a:pt x="330" y="426"/>
                    </a:cubicBezTo>
                    <a:cubicBezTo>
                      <a:pt x="261" y="379"/>
                      <a:pt x="234" y="346"/>
                      <a:pt x="196" y="338"/>
                    </a:cubicBezTo>
                    <a:cubicBezTo>
                      <a:pt x="157" y="330"/>
                      <a:pt x="102" y="324"/>
                      <a:pt x="59" y="309"/>
                    </a:cubicBezTo>
                    <a:cubicBezTo>
                      <a:pt x="16" y="295"/>
                      <a:pt x="0" y="263"/>
                      <a:pt x="0" y="263"/>
                    </a:cubicBezTo>
                    <a:cubicBezTo>
                      <a:pt x="0" y="263"/>
                      <a:pt x="10" y="153"/>
                      <a:pt x="27" y="114"/>
                    </a:cubicBezTo>
                    <a:cubicBezTo>
                      <a:pt x="43" y="75"/>
                      <a:pt x="43" y="20"/>
                      <a:pt x="139" y="10"/>
                    </a:cubicBezTo>
                    <a:cubicBezTo>
                      <a:pt x="234" y="0"/>
                      <a:pt x="346" y="57"/>
                      <a:pt x="357" y="65"/>
                    </a:cubicBezTo>
                    <a:cubicBezTo>
                      <a:pt x="367" y="73"/>
                      <a:pt x="430" y="45"/>
                      <a:pt x="463" y="98"/>
                    </a:cubicBezTo>
                    <a:close/>
                  </a:path>
                </a:pathLst>
              </a:custGeom>
              <a:solidFill>
                <a:srgbClr val="603A1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5" name="Freeform 10">
                <a:extLst>
                  <a:ext uri="{FF2B5EF4-FFF2-40B4-BE49-F238E27FC236}">
                    <a16:creationId xmlns:a16="http://schemas.microsoft.com/office/drawing/2014/main" id="{5A8CB37E-D397-8BB6-5BD5-4074ED487A3C}"/>
                  </a:ext>
                </a:extLst>
              </p:cNvPr>
              <p:cNvSpPr>
                <a:spLocks/>
              </p:cNvSpPr>
              <p:nvPr/>
            </p:nvSpPr>
            <p:spPr bwMode="auto">
              <a:xfrm>
                <a:off x="10544175" y="2954338"/>
                <a:ext cx="338138" cy="387350"/>
              </a:xfrm>
              <a:custGeom>
                <a:avLst/>
                <a:gdLst>
                  <a:gd name="T0" fmla="*/ 391 w 625"/>
                  <a:gd name="T1" fmla="*/ 139 h 748"/>
                  <a:gd name="T2" fmla="*/ 441 w 625"/>
                  <a:gd name="T3" fmla="*/ 311 h 748"/>
                  <a:gd name="T4" fmla="*/ 576 w 625"/>
                  <a:gd name="T5" fmla="*/ 529 h 748"/>
                  <a:gd name="T6" fmla="*/ 572 w 625"/>
                  <a:gd name="T7" fmla="*/ 693 h 748"/>
                  <a:gd name="T8" fmla="*/ 359 w 625"/>
                  <a:gd name="T9" fmla="*/ 728 h 748"/>
                  <a:gd name="T10" fmla="*/ 200 w 625"/>
                  <a:gd name="T11" fmla="*/ 601 h 748"/>
                  <a:gd name="T12" fmla="*/ 108 w 625"/>
                  <a:gd name="T13" fmla="*/ 430 h 748"/>
                  <a:gd name="T14" fmla="*/ 17 w 625"/>
                  <a:gd name="T15" fmla="*/ 338 h 748"/>
                  <a:gd name="T16" fmla="*/ 25 w 625"/>
                  <a:gd name="T17" fmla="*/ 186 h 748"/>
                  <a:gd name="T18" fmla="*/ 105 w 625"/>
                  <a:gd name="T19" fmla="*/ 66 h 748"/>
                  <a:gd name="T20" fmla="*/ 391 w 625"/>
                  <a:gd name="T21" fmla="*/ 139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25" h="748">
                    <a:moveTo>
                      <a:pt x="391" y="139"/>
                    </a:moveTo>
                    <a:cubicBezTo>
                      <a:pt x="391" y="139"/>
                      <a:pt x="409" y="251"/>
                      <a:pt x="441" y="311"/>
                    </a:cubicBezTo>
                    <a:cubicBezTo>
                      <a:pt x="473" y="372"/>
                      <a:pt x="478" y="386"/>
                      <a:pt x="576" y="529"/>
                    </a:cubicBezTo>
                    <a:cubicBezTo>
                      <a:pt x="609" y="578"/>
                      <a:pt x="625" y="653"/>
                      <a:pt x="572" y="693"/>
                    </a:cubicBezTo>
                    <a:cubicBezTo>
                      <a:pt x="501" y="748"/>
                      <a:pt x="428" y="741"/>
                      <a:pt x="359" y="728"/>
                    </a:cubicBezTo>
                    <a:cubicBezTo>
                      <a:pt x="264" y="711"/>
                      <a:pt x="236" y="648"/>
                      <a:pt x="200" y="601"/>
                    </a:cubicBezTo>
                    <a:cubicBezTo>
                      <a:pt x="164" y="553"/>
                      <a:pt x="145" y="467"/>
                      <a:pt x="108" y="430"/>
                    </a:cubicBezTo>
                    <a:cubicBezTo>
                      <a:pt x="70" y="393"/>
                      <a:pt x="33" y="386"/>
                      <a:pt x="17" y="338"/>
                    </a:cubicBezTo>
                    <a:cubicBezTo>
                      <a:pt x="0" y="290"/>
                      <a:pt x="12" y="225"/>
                      <a:pt x="25" y="186"/>
                    </a:cubicBezTo>
                    <a:cubicBezTo>
                      <a:pt x="38" y="148"/>
                      <a:pt x="57" y="81"/>
                      <a:pt x="105" y="66"/>
                    </a:cubicBezTo>
                    <a:cubicBezTo>
                      <a:pt x="153" y="51"/>
                      <a:pt x="311" y="0"/>
                      <a:pt x="391" y="139"/>
                    </a:cubicBezTo>
                    <a:close/>
                  </a:path>
                </a:pathLst>
              </a:custGeom>
              <a:solidFill>
                <a:srgbClr val="603A17"/>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6" name="Freeform 11">
                <a:extLst>
                  <a:ext uri="{FF2B5EF4-FFF2-40B4-BE49-F238E27FC236}">
                    <a16:creationId xmlns:a16="http://schemas.microsoft.com/office/drawing/2014/main" id="{E139F1E6-ED0F-7538-F207-D2C0EEE3050E}"/>
                  </a:ext>
                </a:extLst>
              </p:cNvPr>
              <p:cNvSpPr>
                <a:spLocks/>
              </p:cNvSpPr>
              <p:nvPr/>
            </p:nvSpPr>
            <p:spPr bwMode="auto">
              <a:xfrm>
                <a:off x="10610850" y="900113"/>
                <a:ext cx="530225" cy="1054100"/>
              </a:xfrm>
              <a:custGeom>
                <a:avLst/>
                <a:gdLst>
                  <a:gd name="T0" fmla="*/ 0 w 982"/>
                  <a:gd name="T1" fmla="*/ 170 h 2031"/>
                  <a:gd name="T2" fmla="*/ 283 w 982"/>
                  <a:gd name="T3" fmla="*/ 43 h 2031"/>
                  <a:gd name="T4" fmla="*/ 577 w 982"/>
                  <a:gd name="T5" fmla="*/ 20 h 2031"/>
                  <a:gd name="T6" fmla="*/ 661 w 982"/>
                  <a:gd name="T7" fmla="*/ 551 h 2031"/>
                  <a:gd name="T8" fmla="*/ 638 w 982"/>
                  <a:gd name="T9" fmla="*/ 1963 h 2031"/>
                  <a:gd name="T10" fmla="*/ 277 w 982"/>
                  <a:gd name="T11" fmla="*/ 507 h 2031"/>
                  <a:gd name="T12" fmla="*/ 0 w 982"/>
                  <a:gd name="T13" fmla="*/ 170 h 2031"/>
                </a:gdLst>
                <a:ahLst/>
                <a:cxnLst>
                  <a:cxn ang="0">
                    <a:pos x="T0" y="T1"/>
                  </a:cxn>
                  <a:cxn ang="0">
                    <a:pos x="T2" y="T3"/>
                  </a:cxn>
                  <a:cxn ang="0">
                    <a:pos x="T4" y="T5"/>
                  </a:cxn>
                  <a:cxn ang="0">
                    <a:pos x="T6" y="T7"/>
                  </a:cxn>
                  <a:cxn ang="0">
                    <a:pos x="T8" y="T9"/>
                  </a:cxn>
                  <a:cxn ang="0">
                    <a:pos x="T10" y="T11"/>
                  </a:cxn>
                  <a:cxn ang="0">
                    <a:pos x="T12" y="T13"/>
                  </a:cxn>
                </a:cxnLst>
                <a:rect l="0" t="0" r="r" b="b"/>
                <a:pathLst>
                  <a:path w="982" h="2031">
                    <a:moveTo>
                      <a:pt x="0" y="170"/>
                    </a:moveTo>
                    <a:cubicBezTo>
                      <a:pt x="0" y="170"/>
                      <a:pt x="88" y="87"/>
                      <a:pt x="283" y="43"/>
                    </a:cubicBezTo>
                    <a:cubicBezTo>
                      <a:pt x="479" y="0"/>
                      <a:pt x="577" y="20"/>
                      <a:pt x="577" y="20"/>
                    </a:cubicBezTo>
                    <a:cubicBezTo>
                      <a:pt x="577" y="20"/>
                      <a:pt x="666" y="306"/>
                      <a:pt x="661" y="551"/>
                    </a:cubicBezTo>
                    <a:cubicBezTo>
                      <a:pt x="655" y="795"/>
                      <a:pt x="982" y="1895"/>
                      <a:pt x="638" y="1963"/>
                    </a:cubicBezTo>
                    <a:cubicBezTo>
                      <a:pt x="294" y="2031"/>
                      <a:pt x="359" y="638"/>
                      <a:pt x="277" y="507"/>
                    </a:cubicBezTo>
                    <a:cubicBezTo>
                      <a:pt x="196" y="377"/>
                      <a:pt x="0" y="170"/>
                      <a:pt x="0" y="170"/>
                    </a:cubicBez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7" name="Freeform 12">
                <a:extLst>
                  <a:ext uri="{FF2B5EF4-FFF2-40B4-BE49-F238E27FC236}">
                    <a16:creationId xmlns:a16="http://schemas.microsoft.com/office/drawing/2014/main" id="{D810EB06-5FB5-DBF8-1149-5F8ED95D30D5}"/>
                  </a:ext>
                </a:extLst>
              </p:cNvPr>
              <p:cNvSpPr>
                <a:spLocks/>
              </p:cNvSpPr>
              <p:nvPr/>
            </p:nvSpPr>
            <p:spPr bwMode="auto">
              <a:xfrm>
                <a:off x="11025188" y="1320800"/>
                <a:ext cx="155575" cy="528638"/>
              </a:xfrm>
              <a:custGeom>
                <a:avLst/>
                <a:gdLst>
                  <a:gd name="T0" fmla="*/ 124 w 288"/>
                  <a:gd name="T1" fmla="*/ 11 h 1020"/>
                  <a:gd name="T2" fmla="*/ 210 w 288"/>
                  <a:gd name="T3" fmla="*/ 79 h 1020"/>
                  <a:gd name="T4" fmla="*/ 238 w 288"/>
                  <a:gd name="T5" fmla="*/ 338 h 1020"/>
                  <a:gd name="T6" fmla="*/ 281 w 288"/>
                  <a:gd name="T7" fmla="*/ 652 h 1020"/>
                  <a:gd name="T8" fmla="*/ 273 w 288"/>
                  <a:gd name="T9" fmla="*/ 1006 h 1020"/>
                  <a:gd name="T10" fmla="*/ 98 w 288"/>
                  <a:gd name="T11" fmla="*/ 1020 h 1020"/>
                  <a:gd name="T12" fmla="*/ 55 w 288"/>
                  <a:gd name="T13" fmla="*/ 678 h 1020"/>
                  <a:gd name="T14" fmla="*/ 7 w 288"/>
                  <a:gd name="T15" fmla="*/ 386 h 1020"/>
                  <a:gd name="T16" fmla="*/ 18 w 288"/>
                  <a:gd name="T17" fmla="*/ 230 h 1020"/>
                  <a:gd name="T18" fmla="*/ 22 w 288"/>
                  <a:gd name="T19" fmla="*/ 146 h 1020"/>
                  <a:gd name="T20" fmla="*/ 124 w 288"/>
                  <a:gd name="T21" fmla="*/ 11 h 10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8" h="1020">
                    <a:moveTo>
                      <a:pt x="124" y="11"/>
                    </a:moveTo>
                    <a:cubicBezTo>
                      <a:pt x="176" y="0"/>
                      <a:pt x="199" y="47"/>
                      <a:pt x="210" y="79"/>
                    </a:cubicBezTo>
                    <a:cubicBezTo>
                      <a:pt x="234" y="148"/>
                      <a:pt x="216" y="265"/>
                      <a:pt x="238" y="338"/>
                    </a:cubicBezTo>
                    <a:cubicBezTo>
                      <a:pt x="260" y="411"/>
                      <a:pt x="288" y="550"/>
                      <a:pt x="281" y="652"/>
                    </a:cubicBezTo>
                    <a:cubicBezTo>
                      <a:pt x="273" y="754"/>
                      <a:pt x="273" y="1006"/>
                      <a:pt x="273" y="1006"/>
                    </a:cubicBezTo>
                    <a:lnTo>
                      <a:pt x="98" y="1020"/>
                    </a:lnTo>
                    <a:cubicBezTo>
                      <a:pt x="98" y="1020"/>
                      <a:pt x="80" y="780"/>
                      <a:pt x="55" y="678"/>
                    </a:cubicBezTo>
                    <a:cubicBezTo>
                      <a:pt x="29" y="576"/>
                      <a:pt x="0" y="459"/>
                      <a:pt x="7" y="386"/>
                    </a:cubicBezTo>
                    <a:cubicBezTo>
                      <a:pt x="15" y="314"/>
                      <a:pt x="18" y="230"/>
                      <a:pt x="18" y="230"/>
                    </a:cubicBezTo>
                    <a:lnTo>
                      <a:pt x="22" y="146"/>
                    </a:lnTo>
                    <a:cubicBezTo>
                      <a:pt x="22" y="146"/>
                      <a:pt x="16" y="36"/>
                      <a:pt x="124" y="11"/>
                    </a:cubicBezTo>
                    <a:close/>
                  </a:path>
                </a:pathLst>
              </a:custGeom>
              <a:solidFill>
                <a:srgbClr val="D3A16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8" name="Freeform 13">
                <a:extLst>
                  <a:ext uri="{FF2B5EF4-FFF2-40B4-BE49-F238E27FC236}">
                    <a16:creationId xmlns:a16="http://schemas.microsoft.com/office/drawing/2014/main" id="{F6005819-A97A-CEE6-63DE-2B81E0219C46}"/>
                  </a:ext>
                </a:extLst>
              </p:cNvPr>
              <p:cNvSpPr>
                <a:spLocks/>
              </p:cNvSpPr>
              <p:nvPr/>
            </p:nvSpPr>
            <p:spPr bwMode="auto">
              <a:xfrm>
                <a:off x="11053763" y="1800225"/>
                <a:ext cx="160338" cy="206375"/>
              </a:xfrm>
              <a:custGeom>
                <a:avLst/>
                <a:gdLst>
                  <a:gd name="T0" fmla="*/ 81 w 297"/>
                  <a:gd name="T1" fmla="*/ 21 h 397"/>
                  <a:gd name="T2" fmla="*/ 172 w 297"/>
                  <a:gd name="T3" fmla="*/ 39 h 397"/>
                  <a:gd name="T4" fmla="*/ 239 w 297"/>
                  <a:gd name="T5" fmla="*/ 26 h 397"/>
                  <a:gd name="T6" fmla="*/ 276 w 297"/>
                  <a:gd name="T7" fmla="*/ 175 h 397"/>
                  <a:gd name="T8" fmla="*/ 265 w 297"/>
                  <a:gd name="T9" fmla="*/ 288 h 397"/>
                  <a:gd name="T10" fmla="*/ 168 w 297"/>
                  <a:gd name="T11" fmla="*/ 394 h 397"/>
                  <a:gd name="T12" fmla="*/ 63 w 297"/>
                  <a:gd name="T13" fmla="*/ 392 h 397"/>
                  <a:gd name="T14" fmla="*/ 63 w 297"/>
                  <a:gd name="T15" fmla="*/ 312 h 397"/>
                  <a:gd name="T16" fmla="*/ 85 w 297"/>
                  <a:gd name="T17" fmla="*/ 246 h 397"/>
                  <a:gd name="T18" fmla="*/ 42 w 297"/>
                  <a:gd name="T19" fmla="*/ 280 h 397"/>
                  <a:gd name="T20" fmla="*/ 8 w 297"/>
                  <a:gd name="T21" fmla="*/ 237 h 397"/>
                  <a:gd name="T22" fmla="*/ 81 w 297"/>
                  <a:gd name="T23" fmla="*/ 21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97" h="397">
                    <a:moveTo>
                      <a:pt x="81" y="21"/>
                    </a:moveTo>
                    <a:cubicBezTo>
                      <a:pt x="81" y="21"/>
                      <a:pt x="123" y="38"/>
                      <a:pt x="172" y="39"/>
                    </a:cubicBezTo>
                    <a:cubicBezTo>
                      <a:pt x="220" y="40"/>
                      <a:pt x="228" y="0"/>
                      <a:pt x="239" y="26"/>
                    </a:cubicBezTo>
                    <a:cubicBezTo>
                      <a:pt x="251" y="52"/>
                      <a:pt x="266" y="135"/>
                      <a:pt x="276" y="175"/>
                    </a:cubicBezTo>
                    <a:cubicBezTo>
                      <a:pt x="286" y="215"/>
                      <a:pt x="297" y="248"/>
                      <a:pt x="265" y="288"/>
                    </a:cubicBezTo>
                    <a:cubicBezTo>
                      <a:pt x="234" y="329"/>
                      <a:pt x="194" y="397"/>
                      <a:pt x="168" y="394"/>
                    </a:cubicBezTo>
                    <a:cubicBezTo>
                      <a:pt x="141" y="391"/>
                      <a:pt x="63" y="392"/>
                      <a:pt x="63" y="392"/>
                    </a:cubicBezTo>
                    <a:cubicBezTo>
                      <a:pt x="63" y="392"/>
                      <a:pt x="37" y="345"/>
                      <a:pt x="63" y="312"/>
                    </a:cubicBezTo>
                    <a:cubicBezTo>
                      <a:pt x="88" y="278"/>
                      <a:pt x="86" y="256"/>
                      <a:pt x="85" y="246"/>
                    </a:cubicBezTo>
                    <a:cubicBezTo>
                      <a:pt x="83" y="236"/>
                      <a:pt x="48" y="259"/>
                      <a:pt x="42" y="280"/>
                    </a:cubicBezTo>
                    <a:cubicBezTo>
                      <a:pt x="34" y="306"/>
                      <a:pt x="0" y="335"/>
                      <a:pt x="8" y="237"/>
                    </a:cubicBezTo>
                    <a:cubicBezTo>
                      <a:pt x="13" y="167"/>
                      <a:pt x="33" y="79"/>
                      <a:pt x="81" y="21"/>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9" name="Freeform 14">
                <a:extLst>
                  <a:ext uri="{FF2B5EF4-FFF2-40B4-BE49-F238E27FC236}">
                    <a16:creationId xmlns:a16="http://schemas.microsoft.com/office/drawing/2014/main" id="{BD3496E5-7D1C-54A3-8EAE-2EBA0E5679C7}"/>
                  </a:ext>
                </a:extLst>
              </p:cNvPr>
              <p:cNvSpPr>
                <a:spLocks/>
              </p:cNvSpPr>
              <p:nvPr/>
            </p:nvSpPr>
            <p:spPr bwMode="auto">
              <a:xfrm>
                <a:off x="10826750" y="1819275"/>
                <a:ext cx="265113" cy="1146175"/>
              </a:xfrm>
              <a:custGeom>
                <a:avLst/>
                <a:gdLst>
                  <a:gd name="T0" fmla="*/ 490 w 490"/>
                  <a:gd name="T1" fmla="*/ 0 h 2211"/>
                  <a:gd name="T2" fmla="*/ 484 w 490"/>
                  <a:gd name="T3" fmla="*/ 1086 h 2211"/>
                  <a:gd name="T4" fmla="*/ 453 w 490"/>
                  <a:gd name="T5" fmla="*/ 1516 h 2211"/>
                  <a:gd name="T6" fmla="*/ 479 w 490"/>
                  <a:gd name="T7" fmla="*/ 2081 h 2211"/>
                  <a:gd name="T8" fmla="*/ 397 w 490"/>
                  <a:gd name="T9" fmla="*/ 2168 h 2211"/>
                  <a:gd name="T10" fmla="*/ 180 w 490"/>
                  <a:gd name="T11" fmla="*/ 2195 h 2211"/>
                  <a:gd name="T12" fmla="*/ 22 w 490"/>
                  <a:gd name="T13" fmla="*/ 2135 h 2211"/>
                  <a:gd name="T14" fmla="*/ 11 w 490"/>
                  <a:gd name="T15" fmla="*/ 1298 h 2211"/>
                  <a:gd name="T16" fmla="*/ 22 w 490"/>
                  <a:gd name="T17" fmla="*/ 961 h 2211"/>
                  <a:gd name="T18" fmla="*/ 17 w 490"/>
                  <a:gd name="T19" fmla="*/ 250 h 2211"/>
                  <a:gd name="T20" fmla="*/ 283 w 490"/>
                  <a:gd name="T21" fmla="*/ 174 h 2211"/>
                  <a:gd name="T22" fmla="*/ 490 w 490"/>
                  <a:gd name="T23" fmla="*/ 0 h 2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90" h="2211">
                    <a:moveTo>
                      <a:pt x="490" y="0"/>
                    </a:moveTo>
                    <a:cubicBezTo>
                      <a:pt x="490" y="0"/>
                      <a:pt x="490" y="918"/>
                      <a:pt x="484" y="1086"/>
                    </a:cubicBezTo>
                    <a:cubicBezTo>
                      <a:pt x="479" y="1255"/>
                      <a:pt x="449" y="1419"/>
                      <a:pt x="453" y="1516"/>
                    </a:cubicBezTo>
                    <a:cubicBezTo>
                      <a:pt x="460" y="1665"/>
                      <a:pt x="468" y="2043"/>
                      <a:pt x="479" y="2081"/>
                    </a:cubicBezTo>
                    <a:cubicBezTo>
                      <a:pt x="490" y="2119"/>
                      <a:pt x="484" y="2135"/>
                      <a:pt x="397" y="2168"/>
                    </a:cubicBezTo>
                    <a:cubicBezTo>
                      <a:pt x="310" y="2200"/>
                      <a:pt x="240" y="2211"/>
                      <a:pt x="180" y="2195"/>
                    </a:cubicBezTo>
                    <a:cubicBezTo>
                      <a:pt x="120" y="2178"/>
                      <a:pt x="38" y="2168"/>
                      <a:pt x="22" y="2135"/>
                    </a:cubicBezTo>
                    <a:cubicBezTo>
                      <a:pt x="6" y="2102"/>
                      <a:pt x="0" y="1429"/>
                      <a:pt x="11" y="1298"/>
                    </a:cubicBezTo>
                    <a:cubicBezTo>
                      <a:pt x="22" y="1168"/>
                      <a:pt x="33" y="1081"/>
                      <a:pt x="22" y="961"/>
                    </a:cubicBezTo>
                    <a:cubicBezTo>
                      <a:pt x="11" y="842"/>
                      <a:pt x="17" y="250"/>
                      <a:pt x="17" y="250"/>
                    </a:cubicBezTo>
                    <a:cubicBezTo>
                      <a:pt x="17" y="250"/>
                      <a:pt x="174" y="222"/>
                      <a:pt x="283" y="174"/>
                    </a:cubicBezTo>
                    <a:cubicBezTo>
                      <a:pt x="392" y="125"/>
                      <a:pt x="490" y="0"/>
                      <a:pt x="490" y="0"/>
                    </a:cubicBezTo>
                    <a:close/>
                  </a:path>
                </a:pathLst>
              </a:custGeom>
              <a:solidFill>
                <a:srgbClr val="28567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0" name="Freeform 15">
                <a:extLst>
                  <a:ext uri="{FF2B5EF4-FFF2-40B4-BE49-F238E27FC236}">
                    <a16:creationId xmlns:a16="http://schemas.microsoft.com/office/drawing/2014/main" id="{BB54414C-415B-22F2-DF9E-CA76C4026C33}"/>
                  </a:ext>
                </a:extLst>
              </p:cNvPr>
              <p:cNvSpPr>
                <a:spLocks/>
              </p:cNvSpPr>
              <p:nvPr/>
            </p:nvSpPr>
            <p:spPr bwMode="auto">
              <a:xfrm>
                <a:off x="10534650" y="1878013"/>
                <a:ext cx="365125" cy="1225550"/>
              </a:xfrm>
              <a:custGeom>
                <a:avLst/>
                <a:gdLst>
                  <a:gd name="T0" fmla="*/ 660 w 677"/>
                  <a:gd name="T1" fmla="*/ 122 h 2363"/>
                  <a:gd name="T2" fmla="*/ 677 w 677"/>
                  <a:gd name="T3" fmla="*/ 464 h 2363"/>
                  <a:gd name="T4" fmla="*/ 581 w 677"/>
                  <a:gd name="T5" fmla="*/ 956 h 2363"/>
                  <a:gd name="T6" fmla="*/ 495 w 677"/>
                  <a:gd name="T7" fmla="*/ 1434 h 2363"/>
                  <a:gd name="T8" fmla="*/ 451 w 677"/>
                  <a:gd name="T9" fmla="*/ 1896 h 2363"/>
                  <a:gd name="T10" fmla="*/ 446 w 677"/>
                  <a:gd name="T11" fmla="*/ 2249 h 2363"/>
                  <a:gd name="T12" fmla="*/ 288 w 677"/>
                  <a:gd name="T13" fmla="*/ 2347 h 2363"/>
                  <a:gd name="T14" fmla="*/ 27 w 677"/>
                  <a:gd name="T15" fmla="*/ 2276 h 2363"/>
                  <a:gd name="T16" fmla="*/ 33 w 677"/>
                  <a:gd name="T17" fmla="*/ 1570 h 2363"/>
                  <a:gd name="T18" fmla="*/ 92 w 677"/>
                  <a:gd name="T19" fmla="*/ 1124 h 2363"/>
                  <a:gd name="T20" fmla="*/ 60 w 677"/>
                  <a:gd name="T21" fmla="*/ 538 h 2363"/>
                  <a:gd name="T22" fmla="*/ 16 w 677"/>
                  <a:gd name="T23" fmla="*/ 206 h 2363"/>
                  <a:gd name="T24" fmla="*/ 82 w 677"/>
                  <a:gd name="T25" fmla="*/ 0 h 2363"/>
                  <a:gd name="T26" fmla="*/ 429 w 677"/>
                  <a:gd name="T27" fmla="*/ 119 h 2363"/>
                  <a:gd name="T28" fmla="*/ 660 w 677"/>
                  <a:gd name="T29" fmla="*/ 122 h 2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77" h="2363">
                    <a:moveTo>
                      <a:pt x="660" y="122"/>
                    </a:moveTo>
                    <a:lnTo>
                      <a:pt x="677" y="464"/>
                    </a:lnTo>
                    <a:cubicBezTo>
                      <a:pt x="677" y="464"/>
                      <a:pt x="593" y="875"/>
                      <a:pt x="581" y="956"/>
                    </a:cubicBezTo>
                    <a:cubicBezTo>
                      <a:pt x="560" y="1114"/>
                      <a:pt x="511" y="1255"/>
                      <a:pt x="495" y="1434"/>
                    </a:cubicBezTo>
                    <a:cubicBezTo>
                      <a:pt x="478" y="1614"/>
                      <a:pt x="451" y="1711"/>
                      <a:pt x="451" y="1896"/>
                    </a:cubicBezTo>
                    <a:cubicBezTo>
                      <a:pt x="451" y="2081"/>
                      <a:pt x="446" y="2249"/>
                      <a:pt x="446" y="2249"/>
                    </a:cubicBezTo>
                    <a:cubicBezTo>
                      <a:pt x="446" y="2249"/>
                      <a:pt x="413" y="2331"/>
                      <a:pt x="288" y="2347"/>
                    </a:cubicBezTo>
                    <a:cubicBezTo>
                      <a:pt x="163" y="2363"/>
                      <a:pt x="27" y="2276"/>
                      <a:pt x="27" y="2276"/>
                    </a:cubicBezTo>
                    <a:cubicBezTo>
                      <a:pt x="27" y="2276"/>
                      <a:pt x="6" y="1809"/>
                      <a:pt x="33" y="1570"/>
                    </a:cubicBezTo>
                    <a:cubicBezTo>
                      <a:pt x="60" y="1331"/>
                      <a:pt x="87" y="1282"/>
                      <a:pt x="92" y="1124"/>
                    </a:cubicBezTo>
                    <a:cubicBezTo>
                      <a:pt x="98" y="967"/>
                      <a:pt x="60" y="538"/>
                      <a:pt x="60" y="538"/>
                    </a:cubicBezTo>
                    <a:cubicBezTo>
                      <a:pt x="60" y="538"/>
                      <a:pt x="0" y="337"/>
                      <a:pt x="16" y="206"/>
                    </a:cubicBezTo>
                    <a:cubicBezTo>
                      <a:pt x="33" y="76"/>
                      <a:pt x="82" y="0"/>
                      <a:pt x="82" y="0"/>
                    </a:cubicBezTo>
                    <a:cubicBezTo>
                      <a:pt x="82" y="0"/>
                      <a:pt x="326" y="114"/>
                      <a:pt x="429" y="119"/>
                    </a:cubicBezTo>
                    <a:cubicBezTo>
                      <a:pt x="533" y="125"/>
                      <a:pt x="660" y="122"/>
                      <a:pt x="660" y="122"/>
                    </a:cubicBezTo>
                    <a:close/>
                  </a:path>
                </a:pathLst>
              </a:custGeom>
              <a:solidFill>
                <a:srgbClr val="305D8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1" name="Freeform 16">
                <a:extLst>
                  <a:ext uri="{FF2B5EF4-FFF2-40B4-BE49-F238E27FC236}">
                    <a16:creationId xmlns:a16="http://schemas.microsoft.com/office/drawing/2014/main" id="{3EFF9AD6-0ECE-1D17-DEC9-E90DF88CEA89}"/>
                  </a:ext>
                </a:extLst>
              </p:cNvPr>
              <p:cNvSpPr>
                <a:spLocks/>
              </p:cNvSpPr>
              <p:nvPr/>
            </p:nvSpPr>
            <p:spPr bwMode="auto">
              <a:xfrm>
                <a:off x="10998200" y="920750"/>
                <a:ext cx="152400" cy="504825"/>
              </a:xfrm>
              <a:custGeom>
                <a:avLst/>
                <a:gdLst>
                  <a:gd name="T0" fmla="*/ 0 w 281"/>
                  <a:gd name="T1" fmla="*/ 0 h 973"/>
                  <a:gd name="T2" fmla="*/ 190 w 281"/>
                  <a:gd name="T3" fmla="*/ 124 h 973"/>
                  <a:gd name="T4" fmla="*/ 237 w 281"/>
                  <a:gd name="T5" fmla="*/ 514 h 973"/>
                  <a:gd name="T6" fmla="*/ 274 w 281"/>
                  <a:gd name="T7" fmla="*/ 798 h 973"/>
                  <a:gd name="T8" fmla="*/ 215 w 281"/>
                  <a:gd name="T9" fmla="*/ 929 h 973"/>
                  <a:gd name="T10" fmla="*/ 106 w 281"/>
                  <a:gd name="T11" fmla="*/ 973 h 973"/>
                  <a:gd name="T12" fmla="*/ 128 w 281"/>
                  <a:gd name="T13" fmla="*/ 317 h 973"/>
                  <a:gd name="T14" fmla="*/ 0 w 281"/>
                  <a:gd name="T15" fmla="*/ 0 h 9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81" h="973">
                    <a:moveTo>
                      <a:pt x="0" y="0"/>
                    </a:moveTo>
                    <a:cubicBezTo>
                      <a:pt x="0" y="0"/>
                      <a:pt x="135" y="7"/>
                      <a:pt x="190" y="124"/>
                    </a:cubicBezTo>
                    <a:cubicBezTo>
                      <a:pt x="244" y="240"/>
                      <a:pt x="215" y="408"/>
                      <a:pt x="237" y="514"/>
                    </a:cubicBezTo>
                    <a:cubicBezTo>
                      <a:pt x="259" y="619"/>
                      <a:pt x="266" y="761"/>
                      <a:pt x="274" y="798"/>
                    </a:cubicBezTo>
                    <a:cubicBezTo>
                      <a:pt x="281" y="834"/>
                      <a:pt x="277" y="889"/>
                      <a:pt x="215" y="929"/>
                    </a:cubicBezTo>
                    <a:cubicBezTo>
                      <a:pt x="153" y="969"/>
                      <a:pt x="106" y="973"/>
                      <a:pt x="106" y="973"/>
                    </a:cubicBezTo>
                    <a:cubicBezTo>
                      <a:pt x="106" y="973"/>
                      <a:pt x="131" y="474"/>
                      <a:pt x="128" y="317"/>
                    </a:cubicBezTo>
                    <a:cubicBezTo>
                      <a:pt x="124" y="160"/>
                      <a:pt x="0" y="0"/>
                      <a:pt x="0" y="0"/>
                    </a:cubicBez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2" name="Freeform 17">
                <a:extLst>
                  <a:ext uri="{FF2B5EF4-FFF2-40B4-BE49-F238E27FC236}">
                    <a16:creationId xmlns:a16="http://schemas.microsoft.com/office/drawing/2014/main" id="{E0085283-CF63-8328-89A4-BF61B388A18F}"/>
                  </a:ext>
                </a:extLst>
              </p:cNvPr>
              <p:cNvSpPr>
                <a:spLocks/>
              </p:cNvSpPr>
              <p:nvPr/>
            </p:nvSpPr>
            <p:spPr bwMode="auto">
              <a:xfrm>
                <a:off x="11047413" y="1316038"/>
                <a:ext cx="120650" cy="141288"/>
              </a:xfrm>
              <a:custGeom>
                <a:avLst/>
                <a:gdLst>
                  <a:gd name="T0" fmla="*/ 0 w 223"/>
                  <a:gd name="T1" fmla="*/ 164 h 274"/>
                  <a:gd name="T2" fmla="*/ 150 w 223"/>
                  <a:gd name="T3" fmla="*/ 66 h 274"/>
                  <a:gd name="T4" fmla="*/ 178 w 223"/>
                  <a:gd name="T5" fmla="*/ 0 h 274"/>
                  <a:gd name="T6" fmla="*/ 223 w 223"/>
                  <a:gd name="T7" fmla="*/ 88 h 274"/>
                  <a:gd name="T8" fmla="*/ 157 w 223"/>
                  <a:gd name="T9" fmla="*/ 204 h 274"/>
                  <a:gd name="T10" fmla="*/ 19 w 223"/>
                  <a:gd name="T11" fmla="*/ 274 h 274"/>
                  <a:gd name="T12" fmla="*/ 0 w 223"/>
                  <a:gd name="T13" fmla="*/ 164 h 274"/>
                </a:gdLst>
                <a:ahLst/>
                <a:cxnLst>
                  <a:cxn ang="0">
                    <a:pos x="T0" y="T1"/>
                  </a:cxn>
                  <a:cxn ang="0">
                    <a:pos x="T2" y="T3"/>
                  </a:cxn>
                  <a:cxn ang="0">
                    <a:pos x="T4" y="T5"/>
                  </a:cxn>
                  <a:cxn ang="0">
                    <a:pos x="T6" y="T7"/>
                  </a:cxn>
                  <a:cxn ang="0">
                    <a:pos x="T8" y="T9"/>
                  </a:cxn>
                  <a:cxn ang="0">
                    <a:pos x="T10" y="T11"/>
                  </a:cxn>
                  <a:cxn ang="0">
                    <a:pos x="T12" y="T13"/>
                  </a:cxn>
                </a:cxnLst>
                <a:rect l="0" t="0" r="r" b="b"/>
                <a:pathLst>
                  <a:path w="223" h="274">
                    <a:moveTo>
                      <a:pt x="0" y="164"/>
                    </a:moveTo>
                    <a:cubicBezTo>
                      <a:pt x="0" y="164"/>
                      <a:pt x="117" y="95"/>
                      <a:pt x="150" y="66"/>
                    </a:cubicBezTo>
                    <a:cubicBezTo>
                      <a:pt x="183" y="37"/>
                      <a:pt x="178" y="0"/>
                      <a:pt x="178" y="0"/>
                    </a:cubicBezTo>
                    <a:cubicBezTo>
                      <a:pt x="178" y="0"/>
                      <a:pt x="223" y="19"/>
                      <a:pt x="223" y="88"/>
                    </a:cubicBezTo>
                    <a:cubicBezTo>
                      <a:pt x="223" y="157"/>
                      <a:pt x="197" y="175"/>
                      <a:pt x="157" y="204"/>
                    </a:cubicBezTo>
                    <a:cubicBezTo>
                      <a:pt x="117" y="233"/>
                      <a:pt x="19" y="274"/>
                      <a:pt x="19" y="274"/>
                    </a:cubicBezTo>
                    <a:lnTo>
                      <a:pt x="0" y="164"/>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3" name="Freeform 18">
                <a:extLst>
                  <a:ext uri="{FF2B5EF4-FFF2-40B4-BE49-F238E27FC236}">
                    <a16:creationId xmlns:a16="http://schemas.microsoft.com/office/drawing/2014/main" id="{32F02077-CEF9-2DCE-9C80-6B017F2C59B2}"/>
                  </a:ext>
                </a:extLst>
              </p:cNvPr>
              <p:cNvSpPr>
                <a:spLocks noEditPoints="1"/>
              </p:cNvSpPr>
              <p:nvPr/>
            </p:nvSpPr>
            <p:spPr bwMode="auto">
              <a:xfrm>
                <a:off x="10452100" y="903288"/>
                <a:ext cx="671513" cy="1119188"/>
              </a:xfrm>
              <a:custGeom>
                <a:avLst/>
                <a:gdLst>
                  <a:gd name="T0" fmla="*/ 1212 w 1244"/>
                  <a:gd name="T1" fmla="*/ 1168 h 2159"/>
                  <a:gd name="T2" fmla="*/ 1233 w 1244"/>
                  <a:gd name="T3" fmla="*/ 581 h 2159"/>
                  <a:gd name="T4" fmla="*/ 1070 w 1244"/>
                  <a:gd name="T5" fmla="*/ 43 h 2159"/>
                  <a:gd name="T6" fmla="*/ 1005 w 1244"/>
                  <a:gd name="T7" fmla="*/ 11 h 2159"/>
                  <a:gd name="T8" fmla="*/ 856 w 1244"/>
                  <a:gd name="T9" fmla="*/ 11 h 2159"/>
                  <a:gd name="T10" fmla="*/ 886 w 1244"/>
                  <a:gd name="T11" fmla="*/ 103 h 2159"/>
                  <a:gd name="T12" fmla="*/ 869 w 1244"/>
                  <a:gd name="T13" fmla="*/ 887 h 2159"/>
                  <a:gd name="T14" fmla="*/ 944 w 1244"/>
                  <a:gd name="T15" fmla="*/ 1970 h 2159"/>
                  <a:gd name="T16" fmla="*/ 1092 w 1244"/>
                  <a:gd name="T17" fmla="*/ 2005 h 2159"/>
                  <a:gd name="T18" fmla="*/ 1244 w 1244"/>
                  <a:gd name="T19" fmla="*/ 1782 h 2159"/>
                  <a:gd name="T20" fmla="*/ 1212 w 1244"/>
                  <a:gd name="T21" fmla="*/ 1168 h 2159"/>
                  <a:gd name="T22" fmla="*/ 621 w 1244"/>
                  <a:gd name="T23" fmla="*/ 490 h 2159"/>
                  <a:gd name="T24" fmla="*/ 345 w 1244"/>
                  <a:gd name="T25" fmla="*/ 122 h 2159"/>
                  <a:gd name="T26" fmla="*/ 76 w 1244"/>
                  <a:gd name="T27" fmla="*/ 293 h 2159"/>
                  <a:gd name="T28" fmla="*/ 33 w 1244"/>
                  <a:gd name="T29" fmla="*/ 760 h 2159"/>
                  <a:gd name="T30" fmla="*/ 130 w 1244"/>
                  <a:gd name="T31" fmla="*/ 1342 h 2159"/>
                  <a:gd name="T32" fmla="*/ 136 w 1244"/>
                  <a:gd name="T33" fmla="*/ 1988 h 2159"/>
                  <a:gd name="T34" fmla="*/ 549 w 1244"/>
                  <a:gd name="T35" fmla="*/ 2146 h 2159"/>
                  <a:gd name="T36" fmla="*/ 831 w 1244"/>
                  <a:gd name="T37" fmla="*/ 2118 h 2159"/>
                  <a:gd name="T38" fmla="*/ 937 w 1244"/>
                  <a:gd name="T39" fmla="*/ 1969 h 2159"/>
                  <a:gd name="T40" fmla="*/ 854 w 1244"/>
                  <a:gd name="T41" fmla="*/ 891 h 2159"/>
                  <a:gd name="T42" fmla="*/ 621 w 1244"/>
                  <a:gd name="T43" fmla="*/ 490 h 2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44" h="2159">
                    <a:moveTo>
                      <a:pt x="1212" y="1168"/>
                    </a:moveTo>
                    <a:cubicBezTo>
                      <a:pt x="1201" y="923"/>
                      <a:pt x="1233" y="809"/>
                      <a:pt x="1233" y="581"/>
                    </a:cubicBezTo>
                    <a:cubicBezTo>
                      <a:pt x="1233" y="353"/>
                      <a:pt x="1070" y="43"/>
                      <a:pt x="1070" y="43"/>
                    </a:cubicBezTo>
                    <a:cubicBezTo>
                      <a:pt x="1070" y="43"/>
                      <a:pt x="1065" y="21"/>
                      <a:pt x="1005" y="11"/>
                    </a:cubicBezTo>
                    <a:cubicBezTo>
                      <a:pt x="945" y="0"/>
                      <a:pt x="856" y="11"/>
                      <a:pt x="856" y="11"/>
                    </a:cubicBezTo>
                    <a:cubicBezTo>
                      <a:pt x="856" y="11"/>
                      <a:pt x="878" y="70"/>
                      <a:pt x="886" y="103"/>
                    </a:cubicBezTo>
                    <a:cubicBezTo>
                      <a:pt x="939" y="332"/>
                      <a:pt x="879" y="773"/>
                      <a:pt x="869" y="887"/>
                    </a:cubicBezTo>
                    <a:cubicBezTo>
                      <a:pt x="901" y="1137"/>
                      <a:pt x="954" y="1644"/>
                      <a:pt x="944" y="1970"/>
                    </a:cubicBezTo>
                    <a:cubicBezTo>
                      <a:pt x="943" y="2038"/>
                      <a:pt x="1052" y="2030"/>
                      <a:pt x="1092" y="2005"/>
                    </a:cubicBezTo>
                    <a:cubicBezTo>
                      <a:pt x="1228" y="1918"/>
                      <a:pt x="1244" y="1798"/>
                      <a:pt x="1244" y="1782"/>
                    </a:cubicBezTo>
                    <a:cubicBezTo>
                      <a:pt x="1244" y="1766"/>
                      <a:pt x="1222" y="1413"/>
                      <a:pt x="1212" y="1168"/>
                    </a:cubicBezTo>
                    <a:close/>
                    <a:moveTo>
                      <a:pt x="621" y="490"/>
                    </a:moveTo>
                    <a:cubicBezTo>
                      <a:pt x="569" y="408"/>
                      <a:pt x="430" y="230"/>
                      <a:pt x="345" y="122"/>
                    </a:cubicBezTo>
                    <a:cubicBezTo>
                      <a:pt x="215" y="173"/>
                      <a:pt x="118" y="234"/>
                      <a:pt x="76" y="293"/>
                    </a:cubicBezTo>
                    <a:cubicBezTo>
                      <a:pt x="0" y="402"/>
                      <a:pt x="11" y="657"/>
                      <a:pt x="33" y="760"/>
                    </a:cubicBezTo>
                    <a:cubicBezTo>
                      <a:pt x="54" y="864"/>
                      <a:pt x="147" y="1130"/>
                      <a:pt x="130" y="1342"/>
                    </a:cubicBezTo>
                    <a:cubicBezTo>
                      <a:pt x="114" y="1554"/>
                      <a:pt x="136" y="1988"/>
                      <a:pt x="136" y="1988"/>
                    </a:cubicBezTo>
                    <a:cubicBezTo>
                      <a:pt x="136" y="1988"/>
                      <a:pt x="348" y="2119"/>
                      <a:pt x="549" y="2146"/>
                    </a:cubicBezTo>
                    <a:cubicBezTo>
                      <a:pt x="643" y="2159"/>
                      <a:pt x="741" y="2144"/>
                      <a:pt x="831" y="2118"/>
                    </a:cubicBezTo>
                    <a:cubicBezTo>
                      <a:pt x="865" y="2108"/>
                      <a:pt x="943" y="2059"/>
                      <a:pt x="937" y="1969"/>
                    </a:cubicBezTo>
                    <a:cubicBezTo>
                      <a:pt x="948" y="1638"/>
                      <a:pt x="884" y="1129"/>
                      <a:pt x="854" y="891"/>
                    </a:cubicBezTo>
                    <a:cubicBezTo>
                      <a:pt x="795" y="786"/>
                      <a:pt x="677" y="579"/>
                      <a:pt x="621" y="490"/>
                    </a:cubicBezTo>
                    <a:close/>
                  </a:path>
                </a:pathLst>
              </a:custGeom>
              <a:solidFill>
                <a:srgbClr val="F2672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4" name="Freeform 19">
                <a:extLst>
                  <a:ext uri="{FF2B5EF4-FFF2-40B4-BE49-F238E27FC236}">
                    <a16:creationId xmlns:a16="http://schemas.microsoft.com/office/drawing/2014/main" id="{D2780332-678F-7613-BCC7-A4BB8FB00C32}"/>
                  </a:ext>
                </a:extLst>
              </p:cNvPr>
              <p:cNvSpPr>
                <a:spLocks/>
              </p:cNvSpPr>
              <p:nvPr/>
            </p:nvSpPr>
            <p:spPr bwMode="auto">
              <a:xfrm>
                <a:off x="10360025" y="1471613"/>
                <a:ext cx="174625" cy="565150"/>
              </a:xfrm>
              <a:custGeom>
                <a:avLst/>
                <a:gdLst>
                  <a:gd name="T0" fmla="*/ 299 w 325"/>
                  <a:gd name="T1" fmla="*/ 244 h 1092"/>
                  <a:gd name="T2" fmla="*/ 280 w 325"/>
                  <a:gd name="T3" fmla="*/ 557 h 1092"/>
                  <a:gd name="T4" fmla="*/ 227 w 325"/>
                  <a:gd name="T5" fmla="*/ 1011 h 1092"/>
                  <a:gd name="T6" fmla="*/ 157 w 325"/>
                  <a:gd name="T7" fmla="*/ 1084 h 1092"/>
                  <a:gd name="T8" fmla="*/ 68 w 325"/>
                  <a:gd name="T9" fmla="*/ 1021 h 1092"/>
                  <a:gd name="T10" fmla="*/ 3 w 325"/>
                  <a:gd name="T11" fmla="*/ 415 h 1092"/>
                  <a:gd name="T12" fmla="*/ 22 w 325"/>
                  <a:gd name="T13" fmla="*/ 201 h 1092"/>
                  <a:gd name="T14" fmla="*/ 299 w 325"/>
                  <a:gd name="T15" fmla="*/ 244 h 10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5" h="1092">
                    <a:moveTo>
                      <a:pt x="299" y="244"/>
                    </a:moveTo>
                    <a:cubicBezTo>
                      <a:pt x="299" y="244"/>
                      <a:pt x="325" y="396"/>
                      <a:pt x="280" y="557"/>
                    </a:cubicBezTo>
                    <a:cubicBezTo>
                      <a:pt x="246" y="676"/>
                      <a:pt x="227" y="1011"/>
                      <a:pt x="227" y="1011"/>
                    </a:cubicBezTo>
                    <a:cubicBezTo>
                      <a:pt x="227" y="1011"/>
                      <a:pt x="241" y="1076"/>
                      <a:pt x="157" y="1084"/>
                    </a:cubicBezTo>
                    <a:cubicBezTo>
                      <a:pt x="65" y="1092"/>
                      <a:pt x="68" y="1021"/>
                      <a:pt x="68" y="1021"/>
                    </a:cubicBezTo>
                    <a:cubicBezTo>
                      <a:pt x="68" y="1021"/>
                      <a:pt x="0" y="551"/>
                      <a:pt x="3" y="415"/>
                    </a:cubicBezTo>
                    <a:cubicBezTo>
                      <a:pt x="5" y="279"/>
                      <a:pt x="22" y="201"/>
                      <a:pt x="22" y="201"/>
                    </a:cubicBezTo>
                    <a:cubicBezTo>
                      <a:pt x="22" y="201"/>
                      <a:pt x="198" y="0"/>
                      <a:pt x="299" y="244"/>
                    </a:cubicBezTo>
                    <a:close/>
                  </a:path>
                </a:pathLst>
              </a:custGeom>
              <a:solidFill>
                <a:srgbClr val="D3A16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5" name="Freeform 20">
                <a:extLst>
                  <a:ext uri="{FF2B5EF4-FFF2-40B4-BE49-F238E27FC236}">
                    <a16:creationId xmlns:a16="http://schemas.microsoft.com/office/drawing/2014/main" id="{EF51684F-1C9E-FB6D-5EC7-7BC7393D7A42}"/>
                  </a:ext>
                </a:extLst>
              </p:cNvPr>
              <p:cNvSpPr>
                <a:spLocks/>
              </p:cNvSpPr>
              <p:nvPr/>
            </p:nvSpPr>
            <p:spPr bwMode="auto">
              <a:xfrm>
                <a:off x="10364788" y="1055688"/>
                <a:ext cx="242888" cy="579438"/>
              </a:xfrm>
              <a:custGeom>
                <a:avLst/>
                <a:gdLst>
                  <a:gd name="T0" fmla="*/ 60 w 448"/>
                  <a:gd name="T1" fmla="*/ 254 h 1119"/>
                  <a:gd name="T2" fmla="*/ 237 w 448"/>
                  <a:gd name="T3" fmla="*/ 0 h 1119"/>
                  <a:gd name="T4" fmla="*/ 436 w 448"/>
                  <a:gd name="T5" fmla="*/ 235 h 1119"/>
                  <a:gd name="T6" fmla="*/ 367 w 448"/>
                  <a:gd name="T7" fmla="*/ 622 h 1119"/>
                  <a:gd name="T8" fmla="*/ 322 w 448"/>
                  <a:gd name="T9" fmla="*/ 868 h 1119"/>
                  <a:gd name="T10" fmla="*/ 306 w 448"/>
                  <a:gd name="T11" fmla="*/ 1058 h 1119"/>
                  <a:gd name="T12" fmla="*/ 129 w 448"/>
                  <a:gd name="T13" fmla="*/ 1093 h 1119"/>
                  <a:gd name="T14" fmla="*/ 0 w 448"/>
                  <a:gd name="T15" fmla="*/ 1004 h 1119"/>
                  <a:gd name="T16" fmla="*/ 31 w 448"/>
                  <a:gd name="T17" fmla="*/ 528 h 1119"/>
                  <a:gd name="T18" fmla="*/ 60 w 448"/>
                  <a:gd name="T19" fmla="*/ 254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8" h="1119">
                    <a:moveTo>
                      <a:pt x="60" y="254"/>
                    </a:moveTo>
                    <a:cubicBezTo>
                      <a:pt x="113" y="75"/>
                      <a:pt x="237" y="0"/>
                      <a:pt x="237" y="0"/>
                    </a:cubicBezTo>
                    <a:cubicBezTo>
                      <a:pt x="237" y="0"/>
                      <a:pt x="425" y="79"/>
                      <a:pt x="436" y="235"/>
                    </a:cubicBezTo>
                    <a:cubicBezTo>
                      <a:pt x="448" y="391"/>
                      <a:pt x="399" y="535"/>
                      <a:pt x="367" y="622"/>
                    </a:cubicBezTo>
                    <a:cubicBezTo>
                      <a:pt x="335" y="709"/>
                      <a:pt x="332" y="795"/>
                      <a:pt x="322" y="868"/>
                    </a:cubicBezTo>
                    <a:cubicBezTo>
                      <a:pt x="312" y="940"/>
                      <a:pt x="306" y="1058"/>
                      <a:pt x="306" y="1058"/>
                    </a:cubicBezTo>
                    <a:cubicBezTo>
                      <a:pt x="306" y="1058"/>
                      <a:pt x="241" y="1119"/>
                      <a:pt x="129" y="1093"/>
                    </a:cubicBezTo>
                    <a:cubicBezTo>
                      <a:pt x="16" y="1067"/>
                      <a:pt x="0" y="1004"/>
                      <a:pt x="0" y="1004"/>
                    </a:cubicBezTo>
                    <a:cubicBezTo>
                      <a:pt x="0" y="1004"/>
                      <a:pt x="20" y="658"/>
                      <a:pt x="31" y="528"/>
                    </a:cubicBezTo>
                    <a:cubicBezTo>
                      <a:pt x="42" y="398"/>
                      <a:pt x="21" y="390"/>
                      <a:pt x="60" y="254"/>
                    </a:cubicBez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6" name="Freeform 21">
                <a:extLst>
                  <a:ext uri="{FF2B5EF4-FFF2-40B4-BE49-F238E27FC236}">
                    <a16:creationId xmlns:a16="http://schemas.microsoft.com/office/drawing/2014/main" id="{EE7DD81C-54CA-0D66-D170-02164468BCE4}"/>
                  </a:ext>
                </a:extLst>
              </p:cNvPr>
              <p:cNvSpPr>
                <a:spLocks/>
              </p:cNvSpPr>
              <p:nvPr/>
            </p:nvSpPr>
            <p:spPr bwMode="auto">
              <a:xfrm>
                <a:off x="10345738" y="1530350"/>
                <a:ext cx="204788" cy="120650"/>
              </a:xfrm>
              <a:custGeom>
                <a:avLst/>
                <a:gdLst>
                  <a:gd name="T0" fmla="*/ 42 w 378"/>
                  <a:gd name="T1" fmla="*/ 6 h 234"/>
                  <a:gd name="T2" fmla="*/ 190 w 378"/>
                  <a:gd name="T3" fmla="*/ 94 h 234"/>
                  <a:gd name="T4" fmla="*/ 357 w 378"/>
                  <a:gd name="T5" fmla="*/ 46 h 234"/>
                  <a:gd name="T6" fmla="*/ 377 w 378"/>
                  <a:gd name="T7" fmla="*/ 107 h 234"/>
                  <a:gd name="T8" fmla="*/ 308 w 378"/>
                  <a:gd name="T9" fmla="*/ 205 h 234"/>
                  <a:gd name="T10" fmla="*/ 113 w 378"/>
                  <a:gd name="T11" fmla="*/ 200 h 234"/>
                  <a:gd name="T12" fmla="*/ 4 w 378"/>
                  <a:gd name="T13" fmla="*/ 95 h 234"/>
                  <a:gd name="T14" fmla="*/ 42 w 378"/>
                  <a:gd name="T15" fmla="*/ 6 h 2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8" h="234">
                    <a:moveTo>
                      <a:pt x="42" y="6"/>
                    </a:moveTo>
                    <a:cubicBezTo>
                      <a:pt x="42" y="6"/>
                      <a:pt x="100" y="90"/>
                      <a:pt x="190" y="94"/>
                    </a:cubicBezTo>
                    <a:cubicBezTo>
                      <a:pt x="279" y="99"/>
                      <a:pt x="357" y="46"/>
                      <a:pt x="357" y="46"/>
                    </a:cubicBezTo>
                    <a:cubicBezTo>
                      <a:pt x="357" y="46"/>
                      <a:pt x="378" y="61"/>
                      <a:pt x="377" y="107"/>
                    </a:cubicBezTo>
                    <a:cubicBezTo>
                      <a:pt x="376" y="154"/>
                      <a:pt x="359" y="188"/>
                      <a:pt x="308" y="205"/>
                    </a:cubicBezTo>
                    <a:cubicBezTo>
                      <a:pt x="258" y="223"/>
                      <a:pt x="167" y="234"/>
                      <a:pt x="113" y="200"/>
                    </a:cubicBezTo>
                    <a:cubicBezTo>
                      <a:pt x="58" y="165"/>
                      <a:pt x="0" y="149"/>
                      <a:pt x="4" y="95"/>
                    </a:cubicBezTo>
                    <a:cubicBezTo>
                      <a:pt x="9" y="41"/>
                      <a:pt x="12" y="0"/>
                      <a:pt x="42" y="6"/>
                    </a:cubicBez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7" name="Freeform 22">
                <a:extLst>
                  <a:ext uri="{FF2B5EF4-FFF2-40B4-BE49-F238E27FC236}">
                    <a16:creationId xmlns:a16="http://schemas.microsoft.com/office/drawing/2014/main" id="{65CA028E-3D6A-4073-EC11-68F0C2613C4E}"/>
                  </a:ext>
                </a:extLst>
              </p:cNvPr>
              <p:cNvSpPr>
                <a:spLocks/>
              </p:cNvSpPr>
              <p:nvPr/>
            </p:nvSpPr>
            <p:spPr bwMode="auto">
              <a:xfrm>
                <a:off x="10675938" y="863600"/>
                <a:ext cx="233363" cy="222250"/>
              </a:xfrm>
              <a:custGeom>
                <a:avLst/>
                <a:gdLst>
                  <a:gd name="T0" fmla="*/ 24 w 432"/>
                  <a:gd name="T1" fmla="*/ 38 h 428"/>
                  <a:gd name="T2" fmla="*/ 24 w 432"/>
                  <a:gd name="T3" fmla="*/ 130 h 428"/>
                  <a:gd name="T4" fmla="*/ 0 w 432"/>
                  <a:gd name="T5" fmla="*/ 197 h 428"/>
                  <a:gd name="T6" fmla="*/ 242 w 432"/>
                  <a:gd name="T7" fmla="*/ 421 h 428"/>
                  <a:gd name="T8" fmla="*/ 430 w 432"/>
                  <a:gd name="T9" fmla="*/ 232 h 428"/>
                  <a:gd name="T10" fmla="*/ 357 w 432"/>
                  <a:gd name="T11" fmla="*/ 34 h 428"/>
                  <a:gd name="T12" fmla="*/ 204 w 432"/>
                  <a:gd name="T13" fmla="*/ 0 h 428"/>
                  <a:gd name="T14" fmla="*/ 24 w 432"/>
                  <a:gd name="T15" fmla="*/ 38 h 4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2" h="428">
                    <a:moveTo>
                      <a:pt x="24" y="38"/>
                    </a:moveTo>
                    <a:cubicBezTo>
                      <a:pt x="24" y="38"/>
                      <a:pt x="28" y="97"/>
                      <a:pt x="24" y="130"/>
                    </a:cubicBezTo>
                    <a:cubicBezTo>
                      <a:pt x="20" y="163"/>
                      <a:pt x="0" y="197"/>
                      <a:pt x="0" y="197"/>
                    </a:cubicBezTo>
                    <a:cubicBezTo>
                      <a:pt x="0" y="197"/>
                      <a:pt x="77" y="415"/>
                      <a:pt x="242" y="421"/>
                    </a:cubicBezTo>
                    <a:cubicBezTo>
                      <a:pt x="407" y="428"/>
                      <a:pt x="432" y="277"/>
                      <a:pt x="430" y="232"/>
                    </a:cubicBezTo>
                    <a:cubicBezTo>
                      <a:pt x="428" y="187"/>
                      <a:pt x="357" y="34"/>
                      <a:pt x="357" y="34"/>
                    </a:cubicBezTo>
                    <a:cubicBezTo>
                      <a:pt x="357" y="34"/>
                      <a:pt x="277" y="0"/>
                      <a:pt x="204" y="0"/>
                    </a:cubicBezTo>
                    <a:cubicBezTo>
                      <a:pt x="130" y="0"/>
                      <a:pt x="24" y="38"/>
                      <a:pt x="24" y="38"/>
                    </a:cubicBezTo>
                    <a:close/>
                  </a:path>
                </a:pathLst>
              </a:custGeom>
              <a:solidFill>
                <a:srgbClr val="C689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8" name="Freeform 23">
                <a:extLst>
                  <a:ext uri="{FF2B5EF4-FFF2-40B4-BE49-F238E27FC236}">
                    <a16:creationId xmlns:a16="http://schemas.microsoft.com/office/drawing/2014/main" id="{41EF5792-7EC0-03BB-AE58-4C5B268AB1F4}"/>
                  </a:ext>
                </a:extLst>
              </p:cNvPr>
              <p:cNvSpPr>
                <a:spLocks/>
              </p:cNvSpPr>
              <p:nvPr/>
            </p:nvSpPr>
            <p:spPr bwMode="auto">
              <a:xfrm>
                <a:off x="10614025" y="560388"/>
                <a:ext cx="346075" cy="473075"/>
              </a:xfrm>
              <a:custGeom>
                <a:avLst/>
                <a:gdLst>
                  <a:gd name="T0" fmla="*/ 154 w 639"/>
                  <a:gd name="T1" fmla="*/ 682 h 914"/>
                  <a:gd name="T2" fmla="*/ 318 w 639"/>
                  <a:gd name="T3" fmla="*/ 860 h 914"/>
                  <a:gd name="T4" fmla="*/ 534 w 639"/>
                  <a:gd name="T5" fmla="*/ 848 h 914"/>
                  <a:gd name="T6" fmla="*/ 605 w 639"/>
                  <a:gd name="T7" fmla="*/ 543 h 914"/>
                  <a:gd name="T8" fmla="*/ 604 w 639"/>
                  <a:gd name="T9" fmla="*/ 208 h 914"/>
                  <a:gd name="T10" fmla="*/ 303 w 639"/>
                  <a:gd name="T11" fmla="*/ 9 h 914"/>
                  <a:gd name="T12" fmla="*/ 30 w 639"/>
                  <a:gd name="T13" fmla="*/ 202 h 914"/>
                  <a:gd name="T14" fmla="*/ 61 w 639"/>
                  <a:gd name="T15" fmla="*/ 526 h 914"/>
                  <a:gd name="T16" fmla="*/ 154 w 639"/>
                  <a:gd name="T17" fmla="*/ 682 h 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9" h="914">
                    <a:moveTo>
                      <a:pt x="154" y="682"/>
                    </a:moveTo>
                    <a:cubicBezTo>
                      <a:pt x="154" y="682"/>
                      <a:pt x="180" y="807"/>
                      <a:pt x="318" y="860"/>
                    </a:cubicBezTo>
                    <a:cubicBezTo>
                      <a:pt x="456" y="914"/>
                      <a:pt x="490" y="897"/>
                      <a:pt x="534" y="848"/>
                    </a:cubicBezTo>
                    <a:cubicBezTo>
                      <a:pt x="578" y="800"/>
                      <a:pt x="592" y="607"/>
                      <a:pt x="605" y="543"/>
                    </a:cubicBezTo>
                    <a:cubicBezTo>
                      <a:pt x="618" y="479"/>
                      <a:pt x="639" y="295"/>
                      <a:pt x="604" y="208"/>
                    </a:cubicBezTo>
                    <a:cubicBezTo>
                      <a:pt x="570" y="121"/>
                      <a:pt x="442" y="0"/>
                      <a:pt x="303" y="9"/>
                    </a:cubicBezTo>
                    <a:cubicBezTo>
                      <a:pt x="163" y="18"/>
                      <a:pt x="60" y="90"/>
                      <a:pt x="30" y="202"/>
                    </a:cubicBezTo>
                    <a:cubicBezTo>
                      <a:pt x="0" y="314"/>
                      <a:pt x="61" y="526"/>
                      <a:pt x="61" y="526"/>
                    </a:cubicBezTo>
                    <a:cubicBezTo>
                      <a:pt x="61" y="526"/>
                      <a:pt x="71" y="680"/>
                      <a:pt x="154" y="682"/>
                    </a:cubicBezTo>
                    <a:close/>
                  </a:path>
                </a:pathLst>
              </a:custGeom>
              <a:solidFill>
                <a:srgbClr val="D3A16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59" name="Freeform 24">
                <a:extLst>
                  <a:ext uri="{FF2B5EF4-FFF2-40B4-BE49-F238E27FC236}">
                    <a16:creationId xmlns:a16="http://schemas.microsoft.com/office/drawing/2014/main" id="{DDE21992-EA1F-7EBC-776F-02EA82821BA4}"/>
                  </a:ext>
                </a:extLst>
              </p:cNvPr>
              <p:cNvSpPr>
                <a:spLocks/>
              </p:cNvSpPr>
              <p:nvPr/>
            </p:nvSpPr>
            <p:spPr bwMode="auto">
              <a:xfrm>
                <a:off x="10618788" y="542925"/>
                <a:ext cx="338138" cy="336550"/>
              </a:xfrm>
              <a:custGeom>
                <a:avLst/>
                <a:gdLst>
                  <a:gd name="T0" fmla="*/ 253 w 625"/>
                  <a:gd name="T1" fmla="*/ 513 h 647"/>
                  <a:gd name="T2" fmla="*/ 205 w 625"/>
                  <a:gd name="T3" fmla="*/ 557 h 647"/>
                  <a:gd name="T4" fmla="*/ 178 w 625"/>
                  <a:gd name="T5" fmla="*/ 647 h 647"/>
                  <a:gd name="T6" fmla="*/ 145 w 625"/>
                  <a:gd name="T7" fmla="*/ 605 h 647"/>
                  <a:gd name="T8" fmla="*/ 94 w 625"/>
                  <a:gd name="T9" fmla="*/ 548 h 647"/>
                  <a:gd name="T10" fmla="*/ 58 w 625"/>
                  <a:gd name="T11" fmla="*/ 592 h 647"/>
                  <a:gd name="T12" fmla="*/ 6 w 625"/>
                  <a:gd name="T13" fmla="*/ 371 h 647"/>
                  <a:gd name="T14" fmla="*/ 105 w 625"/>
                  <a:gd name="T15" fmla="*/ 98 h 647"/>
                  <a:gd name="T16" fmla="*/ 437 w 625"/>
                  <a:gd name="T17" fmla="*/ 64 h 647"/>
                  <a:gd name="T18" fmla="*/ 609 w 625"/>
                  <a:gd name="T19" fmla="*/ 250 h 647"/>
                  <a:gd name="T20" fmla="*/ 616 w 625"/>
                  <a:gd name="T21" fmla="*/ 382 h 647"/>
                  <a:gd name="T22" fmla="*/ 503 w 625"/>
                  <a:gd name="T23" fmla="*/ 445 h 647"/>
                  <a:gd name="T24" fmla="*/ 310 w 625"/>
                  <a:gd name="T25" fmla="*/ 374 h 647"/>
                  <a:gd name="T26" fmla="*/ 241 w 625"/>
                  <a:gd name="T27" fmla="*/ 424 h 647"/>
                  <a:gd name="T28" fmla="*/ 253 w 625"/>
                  <a:gd name="T29" fmla="*/ 513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5" h="647">
                    <a:moveTo>
                      <a:pt x="253" y="513"/>
                    </a:moveTo>
                    <a:cubicBezTo>
                      <a:pt x="253" y="513"/>
                      <a:pt x="224" y="521"/>
                      <a:pt x="205" y="557"/>
                    </a:cubicBezTo>
                    <a:cubicBezTo>
                      <a:pt x="186" y="592"/>
                      <a:pt x="178" y="647"/>
                      <a:pt x="178" y="647"/>
                    </a:cubicBezTo>
                    <a:cubicBezTo>
                      <a:pt x="178" y="647"/>
                      <a:pt x="152" y="641"/>
                      <a:pt x="145" y="605"/>
                    </a:cubicBezTo>
                    <a:cubicBezTo>
                      <a:pt x="137" y="570"/>
                      <a:pt x="124" y="553"/>
                      <a:pt x="94" y="548"/>
                    </a:cubicBezTo>
                    <a:cubicBezTo>
                      <a:pt x="63" y="544"/>
                      <a:pt x="58" y="592"/>
                      <a:pt x="58" y="592"/>
                    </a:cubicBezTo>
                    <a:cubicBezTo>
                      <a:pt x="58" y="592"/>
                      <a:pt x="4" y="454"/>
                      <a:pt x="6" y="371"/>
                    </a:cubicBezTo>
                    <a:cubicBezTo>
                      <a:pt x="8" y="287"/>
                      <a:pt x="0" y="168"/>
                      <a:pt x="105" y="98"/>
                    </a:cubicBezTo>
                    <a:cubicBezTo>
                      <a:pt x="211" y="28"/>
                      <a:pt x="337" y="0"/>
                      <a:pt x="437" y="64"/>
                    </a:cubicBezTo>
                    <a:cubicBezTo>
                      <a:pt x="536" y="129"/>
                      <a:pt x="594" y="182"/>
                      <a:pt x="609" y="250"/>
                    </a:cubicBezTo>
                    <a:cubicBezTo>
                      <a:pt x="625" y="319"/>
                      <a:pt x="616" y="382"/>
                      <a:pt x="616" y="382"/>
                    </a:cubicBezTo>
                    <a:cubicBezTo>
                      <a:pt x="616" y="382"/>
                      <a:pt x="584" y="461"/>
                      <a:pt x="503" y="445"/>
                    </a:cubicBezTo>
                    <a:cubicBezTo>
                      <a:pt x="423" y="429"/>
                      <a:pt x="350" y="385"/>
                      <a:pt x="310" y="374"/>
                    </a:cubicBezTo>
                    <a:cubicBezTo>
                      <a:pt x="270" y="363"/>
                      <a:pt x="251" y="400"/>
                      <a:pt x="241" y="424"/>
                    </a:cubicBezTo>
                    <a:cubicBezTo>
                      <a:pt x="231" y="448"/>
                      <a:pt x="253" y="513"/>
                      <a:pt x="253" y="513"/>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0" name="Freeform 25">
                <a:extLst>
                  <a:ext uri="{FF2B5EF4-FFF2-40B4-BE49-F238E27FC236}">
                    <a16:creationId xmlns:a16="http://schemas.microsoft.com/office/drawing/2014/main" id="{AFA1D3DC-88F2-974D-FEDC-F2854912AE85}"/>
                  </a:ext>
                </a:extLst>
              </p:cNvPr>
              <p:cNvSpPr>
                <a:spLocks/>
              </p:cNvSpPr>
              <p:nvPr/>
            </p:nvSpPr>
            <p:spPr bwMode="auto">
              <a:xfrm>
                <a:off x="10872788" y="841375"/>
                <a:ext cx="58738" cy="109538"/>
              </a:xfrm>
              <a:custGeom>
                <a:avLst/>
                <a:gdLst>
                  <a:gd name="T0" fmla="*/ 63 w 108"/>
                  <a:gd name="T1" fmla="*/ 0 h 211"/>
                  <a:gd name="T2" fmla="*/ 83 w 108"/>
                  <a:gd name="T3" fmla="*/ 124 h 211"/>
                  <a:gd name="T4" fmla="*/ 74 w 108"/>
                  <a:gd name="T5" fmla="*/ 173 h 211"/>
                  <a:gd name="T6" fmla="*/ 0 w 108"/>
                  <a:gd name="T7" fmla="*/ 165 h 211"/>
                  <a:gd name="T8" fmla="*/ 50 w 108"/>
                  <a:gd name="T9" fmla="*/ 203 h 211"/>
                  <a:gd name="T10" fmla="*/ 99 w 108"/>
                  <a:gd name="T11" fmla="*/ 165 h 211"/>
                  <a:gd name="T12" fmla="*/ 98 w 108"/>
                  <a:gd name="T13" fmla="*/ 109 h 211"/>
                  <a:gd name="T14" fmla="*/ 63 w 108"/>
                  <a:gd name="T15" fmla="*/ 0 h 2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8" h="211">
                    <a:moveTo>
                      <a:pt x="63" y="0"/>
                    </a:moveTo>
                    <a:cubicBezTo>
                      <a:pt x="63" y="0"/>
                      <a:pt x="76" y="97"/>
                      <a:pt x="83" y="124"/>
                    </a:cubicBezTo>
                    <a:cubicBezTo>
                      <a:pt x="89" y="151"/>
                      <a:pt x="90" y="156"/>
                      <a:pt x="74" y="173"/>
                    </a:cubicBezTo>
                    <a:cubicBezTo>
                      <a:pt x="59" y="191"/>
                      <a:pt x="0" y="165"/>
                      <a:pt x="0" y="165"/>
                    </a:cubicBezTo>
                    <a:cubicBezTo>
                      <a:pt x="0" y="165"/>
                      <a:pt x="33" y="196"/>
                      <a:pt x="50" y="203"/>
                    </a:cubicBezTo>
                    <a:cubicBezTo>
                      <a:pt x="68" y="211"/>
                      <a:pt x="96" y="183"/>
                      <a:pt x="99" y="165"/>
                    </a:cubicBezTo>
                    <a:cubicBezTo>
                      <a:pt x="103" y="147"/>
                      <a:pt x="108" y="136"/>
                      <a:pt x="98" y="109"/>
                    </a:cubicBezTo>
                    <a:cubicBezTo>
                      <a:pt x="88" y="81"/>
                      <a:pt x="63" y="0"/>
                      <a:pt x="63" y="0"/>
                    </a:cubicBezTo>
                    <a:close/>
                  </a:path>
                </a:pathLst>
              </a:custGeom>
              <a:solidFill>
                <a:srgbClr val="C689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1" name="Freeform 26">
                <a:extLst>
                  <a:ext uri="{FF2B5EF4-FFF2-40B4-BE49-F238E27FC236}">
                    <a16:creationId xmlns:a16="http://schemas.microsoft.com/office/drawing/2014/main" id="{838654AA-9D9D-B007-B9F7-8E46E6A6E32B}"/>
                  </a:ext>
                </a:extLst>
              </p:cNvPr>
              <p:cNvSpPr>
                <a:spLocks/>
              </p:cNvSpPr>
              <p:nvPr/>
            </p:nvSpPr>
            <p:spPr bwMode="auto">
              <a:xfrm>
                <a:off x="10609263" y="549275"/>
                <a:ext cx="400050" cy="327025"/>
              </a:xfrm>
              <a:custGeom>
                <a:avLst/>
                <a:gdLst>
                  <a:gd name="T0" fmla="*/ 682 w 741"/>
                  <a:gd name="T1" fmla="*/ 354 h 630"/>
                  <a:gd name="T2" fmla="*/ 682 w 741"/>
                  <a:gd name="T3" fmla="*/ 353 h 630"/>
                  <a:gd name="T4" fmla="*/ 673 w 741"/>
                  <a:gd name="T5" fmla="*/ 312 h 630"/>
                  <a:gd name="T6" fmla="*/ 298 w 741"/>
                  <a:gd name="T7" fmla="*/ 7 h 630"/>
                  <a:gd name="T8" fmla="*/ 19 w 741"/>
                  <a:gd name="T9" fmla="*/ 286 h 630"/>
                  <a:gd name="T10" fmla="*/ 20 w 741"/>
                  <a:gd name="T11" fmla="*/ 285 h 630"/>
                  <a:gd name="T12" fmla="*/ 2 w 741"/>
                  <a:gd name="T13" fmla="*/ 341 h 630"/>
                  <a:gd name="T14" fmla="*/ 238 w 741"/>
                  <a:gd name="T15" fmla="*/ 520 h 630"/>
                  <a:gd name="T16" fmla="*/ 585 w 741"/>
                  <a:gd name="T17" fmla="*/ 569 h 630"/>
                  <a:gd name="T18" fmla="*/ 682 w 741"/>
                  <a:gd name="T19" fmla="*/ 354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1" h="630">
                    <a:moveTo>
                      <a:pt x="682" y="354"/>
                    </a:moveTo>
                    <a:cubicBezTo>
                      <a:pt x="682" y="354"/>
                      <a:pt x="682" y="354"/>
                      <a:pt x="682" y="353"/>
                    </a:cubicBezTo>
                    <a:cubicBezTo>
                      <a:pt x="682" y="339"/>
                      <a:pt x="679" y="326"/>
                      <a:pt x="673" y="312"/>
                    </a:cubicBezTo>
                    <a:cubicBezTo>
                      <a:pt x="646" y="115"/>
                      <a:pt x="510" y="0"/>
                      <a:pt x="298" y="7"/>
                    </a:cubicBezTo>
                    <a:cubicBezTo>
                      <a:pt x="158" y="12"/>
                      <a:pt x="28" y="96"/>
                      <a:pt x="19" y="286"/>
                    </a:cubicBezTo>
                    <a:cubicBezTo>
                      <a:pt x="19" y="285"/>
                      <a:pt x="19" y="285"/>
                      <a:pt x="20" y="285"/>
                    </a:cubicBezTo>
                    <a:cubicBezTo>
                      <a:pt x="8" y="303"/>
                      <a:pt x="2" y="322"/>
                      <a:pt x="2" y="341"/>
                    </a:cubicBezTo>
                    <a:cubicBezTo>
                      <a:pt x="0" y="423"/>
                      <a:pt x="100" y="495"/>
                      <a:pt x="238" y="520"/>
                    </a:cubicBezTo>
                    <a:cubicBezTo>
                      <a:pt x="264" y="543"/>
                      <a:pt x="398" y="630"/>
                      <a:pt x="585" y="569"/>
                    </a:cubicBezTo>
                    <a:cubicBezTo>
                      <a:pt x="741" y="518"/>
                      <a:pt x="707" y="406"/>
                      <a:pt x="682" y="354"/>
                    </a:cubicBezTo>
                    <a:close/>
                  </a:path>
                </a:pathLst>
              </a:custGeom>
              <a:solidFill>
                <a:srgbClr val="E7AF2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2" name="Freeform 27">
                <a:extLst>
                  <a:ext uri="{FF2B5EF4-FFF2-40B4-BE49-F238E27FC236}">
                    <a16:creationId xmlns:a16="http://schemas.microsoft.com/office/drawing/2014/main" id="{888141FF-E63A-A75C-72C7-FEDB88BA18D7}"/>
                  </a:ext>
                </a:extLst>
              </p:cNvPr>
              <p:cNvSpPr>
                <a:spLocks/>
              </p:cNvSpPr>
              <p:nvPr/>
            </p:nvSpPr>
            <p:spPr bwMode="auto">
              <a:xfrm>
                <a:off x="10745788" y="731838"/>
                <a:ext cx="282575" cy="153988"/>
              </a:xfrm>
              <a:custGeom>
                <a:avLst/>
                <a:gdLst>
                  <a:gd name="T0" fmla="*/ 429 w 523"/>
                  <a:gd name="T1" fmla="*/ 2 h 298"/>
                  <a:gd name="T2" fmla="*/ 429 w 523"/>
                  <a:gd name="T3" fmla="*/ 1 h 298"/>
                  <a:gd name="T4" fmla="*/ 429 w 523"/>
                  <a:gd name="T5" fmla="*/ 0 h 298"/>
                  <a:gd name="T6" fmla="*/ 428 w 523"/>
                  <a:gd name="T7" fmla="*/ 0 h 298"/>
                  <a:gd name="T8" fmla="*/ 429 w 523"/>
                  <a:gd name="T9" fmla="*/ 5 h 298"/>
                  <a:gd name="T10" fmla="*/ 78 w 523"/>
                  <a:gd name="T11" fmla="*/ 186 h 298"/>
                  <a:gd name="T12" fmla="*/ 0 w 523"/>
                  <a:gd name="T13" fmla="*/ 179 h 298"/>
                  <a:gd name="T14" fmla="*/ 369 w 523"/>
                  <a:gd name="T15" fmla="*/ 245 h 298"/>
                  <a:gd name="T16" fmla="*/ 429 w 523"/>
                  <a:gd name="T17" fmla="*/ 2 h 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3" h="298">
                    <a:moveTo>
                      <a:pt x="429" y="2"/>
                    </a:moveTo>
                    <a:cubicBezTo>
                      <a:pt x="429" y="2"/>
                      <a:pt x="429" y="2"/>
                      <a:pt x="429" y="1"/>
                    </a:cubicBezTo>
                    <a:cubicBezTo>
                      <a:pt x="429" y="1"/>
                      <a:pt x="429" y="1"/>
                      <a:pt x="429" y="0"/>
                    </a:cubicBezTo>
                    <a:lnTo>
                      <a:pt x="428" y="0"/>
                    </a:lnTo>
                    <a:cubicBezTo>
                      <a:pt x="428" y="2"/>
                      <a:pt x="429" y="4"/>
                      <a:pt x="429" y="5"/>
                    </a:cubicBezTo>
                    <a:cubicBezTo>
                      <a:pt x="427" y="108"/>
                      <a:pt x="270" y="189"/>
                      <a:pt x="78" y="186"/>
                    </a:cubicBezTo>
                    <a:cubicBezTo>
                      <a:pt x="51" y="185"/>
                      <a:pt x="25" y="183"/>
                      <a:pt x="0" y="179"/>
                    </a:cubicBezTo>
                    <a:cubicBezTo>
                      <a:pt x="40" y="244"/>
                      <a:pt x="226" y="298"/>
                      <a:pt x="369" y="245"/>
                    </a:cubicBezTo>
                    <a:cubicBezTo>
                      <a:pt x="523" y="188"/>
                      <a:pt x="480" y="65"/>
                      <a:pt x="429" y="2"/>
                    </a:cubicBezTo>
                    <a:close/>
                  </a:path>
                </a:pathLst>
              </a:custGeom>
              <a:solidFill>
                <a:srgbClr val="F1B22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3" name="Freeform 28">
                <a:extLst>
                  <a:ext uri="{FF2B5EF4-FFF2-40B4-BE49-F238E27FC236}">
                    <a16:creationId xmlns:a16="http://schemas.microsoft.com/office/drawing/2014/main" id="{133CC142-3552-62D3-2EAA-019BF74D1423}"/>
                  </a:ext>
                </a:extLst>
              </p:cNvPr>
              <p:cNvSpPr>
                <a:spLocks/>
              </p:cNvSpPr>
              <p:nvPr/>
            </p:nvSpPr>
            <p:spPr bwMode="auto">
              <a:xfrm>
                <a:off x="10729913" y="565150"/>
                <a:ext cx="174625" cy="241300"/>
              </a:xfrm>
              <a:custGeom>
                <a:avLst/>
                <a:gdLst>
                  <a:gd name="T0" fmla="*/ 0 w 324"/>
                  <a:gd name="T1" fmla="*/ 0 h 464"/>
                  <a:gd name="T2" fmla="*/ 257 w 324"/>
                  <a:gd name="T3" fmla="*/ 269 h 464"/>
                  <a:gd name="T4" fmla="*/ 324 w 324"/>
                  <a:gd name="T5" fmla="*/ 462 h 464"/>
                  <a:gd name="T6" fmla="*/ 276 w 324"/>
                  <a:gd name="T7" fmla="*/ 276 h 464"/>
                  <a:gd name="T8" fmla="*/ 0 w 324"/>
                  <a:gd name="T9" fmla="*/ 0 h 464"/>
                </a:gdLst>
                <a:ahLst/>
                <a:cxnLst>
                  <a:cxn ang="0">
                    <a:pos x="T0" y="T1"/>
                  </a:cxn>
                  <a:cxn ang="0">
                    <a:pos x="T2" y="T3"/>
                  </a:cxn>
                  <a:cxn ang="0">
                    <a:pos x="T4" y="T5"/>
                  </a:cxn>
                  <a:cxn ang="0">
                    <a:pos x="T6" y="T7"/>
                  </a:cxn>
                  <a:cxn ang="0">
                    <a:pos x="T8" y="T9"/>
                  </a:cxn>
                </a:cxnLst>
                <a:rect l="0" t="0" r="r" b="b"/>
                <a:pathLst>
                  <a:path w="324" h="464">
                    <a:moveTo>
                      <a:pt x="0" y="0"/>
                    </a:moveTo>
                    <a:cubicBezTo>
                      <a:pt x="102" y="39"/>
                      <a:pt x="199" y="135"/>
                      <a:pt x="257" y="269"/>
                    </a:cubicBezTo>
                    <a:cubicBezTo>
                      <a:pt x="285" y="335"/>
                      <a:pt x="318" y="464"/>
                      <a:pt x="324" y="462"/>
                    </a:cubicBezTo>
                    <a:cubicBezTo>
                      <a:pt x="318" y="401"/>
                      <a:pt x="303" y="338"/>
                      <a:pt x="276" y="276"/>
                    </a:cubicBezTo>
                    <a:cubicBezTo>
                      <a:pt x="214" y="133"/>
                      <a:pt x="109" y="34"/>
                      <a:pt x="0" y="0"/>
                    </a:cubicBezTo>
                    <a:close/>
                  </a:path>
                </a:pathLst>
              </a:custGeom>
              <a:solidFill>
                <a:srgbClr val="FEC44B"/>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4" name="Freeform 29">
                <a:extLst>
                  <a:ext uri="{FF2B5EF4-FFF2-40B4-BE49-F238E27FC236}">
                    <a16:creationId xmlns:a16="http://schemas.microsoft.com/office/drawing/2014/main" id="{B6131F31-E121-D205-E9CE-FC84B68C2D01}"/>
                  </a:ext>
                </a:extLst>
              </p:cNvPr>
              <p:cNvSpPr>
                <a:spLocks/>
              </p:cNvSpPr>
              <p:nvPr/>
            </p:nvSpPr>
            <p:spPr bwMode="auto">
              <a:xfrm>
                <a:off x="10658475" y="831850"/>
                <a:ext cx="34925" cy="66675"/>
              </a:xfrm>
              <a:custGeom>
                <a:avLst/>
                <a:gdLst>
                  <a:gd name="T0" fmla="*/ 42 w 66"/>
                  <a:gd name="T1" fmla="*/ 29 h 128"/>
                  <a:gd name="T2" fmla="*/ 7 w 66"/>
                  <a:gd name="T3" fmla="*/ 14 h 128"/>
                  <a:gd name="T4" fmla="*/ 7 w 66"/>
                  <a:gd name="T5" fmla="*/ 71 h 128"/>
                  <a:gd name="T6" fmla="*/ 22 w 66"/>
                  <a:gd name="T7" fmla="*/ 102 h 128"/>
                  <a:gd name="T8" fmla="*/ 15 w 66"/>
                  <a:gd name="T9" fmla="*/ 44 h 128"/>
                  <a:gd name="T10" fmla="*/ 33 w 66"/>
                  <a:gd name="T11" fmla="*/ 48 h 128"/>
                  <a:gd name="T12" fmla="*/ 34 w 66"/>
                  <a:gd name="T13" fmla="*/ 83 h 128"/>
                  <a:gd name="T14" fmla="*/ 42 w 66"/>
                  <a:gd name="T15" fmla="*/ 101 h 128"/>
                  <a:gd name="T16" fmla="*/ 52 w 66"/>
                  <a:gd name="T17" fmla="*/ 128 h 128"/>
                  <a:gd name="T18" fmla="*/ 54 w 66"/>
                  <a:gd name="T19" fmla="*/ 103 h 128"/>
                  <a:gd name="T20" fmla="*/ 42 w 66"/>
                  <a:gd name="T21" fmla="*/ 2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8">
                    <a:moveTo>
                      <a:pt x="42" y="29"/>
                    </a:moveTo>
                    <a:cubicBezTo>
                      <a:pt x="42" y="29"/>
                      <a:pt x="15" y="0"/>
                      <a:pt x="7" y="14"/>
                    </a:cubicBezTo>
                    <a:cubicBezTo>
                      <a:pt x="0" y="29"/>
                      <a:pt x="7" y="55"/>
                      <a:pt x="7" y="71"/>
                    </a:cubicBezTo>
                    <a:cubicBezTo>
                      <a:pt x="7" y="86"/>
                      <a:pt x="22" y="102"/>
                      <a:pt x="22" y="102"/>
                    </a:cubicBezTo>
                    <a:cubicBezTo>
                      <a:pt x="22" y="102"/>
                      <a:pt x="15" y="59"/>
                      <a:pt x="15" y="44"/>
                    </a:cubicBezTo>
                    <a:cubicBezTo>
                      <a:pt x="15" y="30"/>
                      <a:pt x="21" y="37"/>
                      <a:pt x="33" y="48"/>
                    </a:cubicBezTo>
                    <a:cubicBezTo>
                      <a:pt x="44" y="59"/>
                      <a:pt x="39" y="77"/>
                      <a:pt x="34" y="83"/>
                    </a:cubicBezTo>
                    <a:cubicBezTo>
                      <a:pt x="28" y="88"/>
                      <a:pt x="36" y="95"/>
                      <a:pt x="42" y="101"/>
                    </a:cubicBezTo>
                    <a:cubicBezTo>
                      <a:pt x="48" y="107"/>
                      <a:pt x="44" y="128"/>
                      <a:pt x="52" y="128"/>
                    </a:cubicBezTo>
                    <a:cubicBezTo>
                      <a:pt x="60" y="128"/>
                      <a:pt x="54" y="118"/>
                      <a:pt x="54" y="103"/>
                    </a:cubicBezTo>
                    <a:cubicBezTo>
                      <a:pt x="54" y="87"/>
                      <a:pt x="66" y="46"/>
                      <a:pt x="42" y="29"/>
                    </a:cubicBezTo>
                    <a:close/>
                  </a:path>
                </a:pathLst>
              </a:custGeom>
              <a:solidFill>
                <a:srgbClr val="C689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5" name="Freeform 30">
                <a:extLst>
                  <a:ext uri="{FF2B5EF4-FFF2-40B4-BE49-F238E27FC236}">
                    <a16:creationId xmlns:a16="http://schemas.microsoft.com/office/drawing/2014/main" id="{00569ED8-20F2-3AA4-9F6E-49793E9B0119}"/>
                  </a:ext>
                </a:extLst>
              </p:cNvPr>
              <p:cNvSpPr>
                <a:spLocks noEditPoints="1"/>
              </p:cNvSpPr>
              <p:nvPr/>
            </p:nvSpPr>
            <p:spPr bwMode="auto">
              <a:xfrm>
                <a:off x="10518775" y="1620838"/>
                <a:ext cx="603250" cy="319088"/>
              </a:xfrm>
              <a:custGeom>
                <a:avLst/>
                <a:gdLst>
                  <a:gd name="T0" fmla="*/ 1102 w 1117"/>
                  <a:gd name="T1" fmla="*/ 78 h 616"/>
                  <a:gd name="T2" fmla="*/ 1098 w 1117"/>
                  <a:gd name="T3" fmla="*/ 0 h 616"/>
                  <a:gd name="T4" fmla="*/ 809 w 1117"/>
                  <a:gd name="T5" fmla="*/ 161 h 616"/>
                  <a:gd name="T6" fmla="*/ 813 w 1117"/>
                  <a:gd name="T7" fmla="*/ 229 h 616"/>
                  <a:gd name="T8" fmla="*/ 1102 w 1117"/>
                  <a:gd name="T9" fmla="*/ 78 h 616"/>
                  <a:gd name="T10" fmla="*/ 692 w 1117"/>
                  <a:gd name="T11" fmla="*/ 472 h 616"/>
                  <a:gd name="T12" fmla="*/ 5 w 1117"/>
                  <a:gd name="T13" fmla="*/ 445 h 616"/>
                  <a:gd name="T14" fmla="*/ 8 w 1117"/>
                  <a:gd name="T15" fmla="*/ 515 h 616"/>
                  <a:gd name="T16" fmla="*/ 709 w 1117"/>
                  <a:gd name="T17" fmla="*/ 535 h 616"/>
                  <a:gd name="T18" fmla="*/ 814 w 1117"/>
                  <a:gd name="T19" fmla="*/ 500 h 616"/>
                  <a:gd name="T20" fmla="*/ 813 w 1117"/>
                  <a:gd name="T21" fmla="*/ 431 h 616"/>
                  <a:gd name="T22" fmla="*/ 692 w 1117"/>
                  <a:gd name="T23" fmla="*/ 472 h 616"/>
                  <a:gd name="T24" fmla="*/ 1113 w 1117"/>
                  <a:gd name="T25" fmla="*/ 261 h 616"/>
                  <a:gd name="T26" fmla="*/ 821 w 1117"/>
                  <a:gd name="T27" fmla="*/ 428 h 616"/>
                  <a:gd name="T28" fmla="*/ 821 w 1117"/>
                  <a:gd name="T29" fmla="*/ 498 h 616"/>
                  <a:gd name="T30" fmla="*/ 1117 w 1117"/>
                  <a:gd name="T31" fmla="*/ 339 h 616"/>
                  <a:gd name="T32" fmla="*/ 1113 w 1117"/>
                  <a:gd name="T33" fmla="*/ 261 h 616"/>
                  <a:gd name="T34" fmla="*/ 709 w 1117"/>
                  <a:gd name="T35" fmla="*/ 263 h 616"/>
                  <a:gd name="T36" fmla="*/ 804 w 1117"/>
                  <a:gd name="T37" fmla="*/ 232 h 616"/>
                  <a:gd name="T38" fmla="*/ 800 w 1117"/>
                  <a:gd name="T39" fmla="*/ 164 h 616"/>
                  <a:gd name="T40" fmla="*/ 692 w 1117"/>
                  <a:gd name="T41" fmla="*/ 200 h 616"/>
                  <a:gd name="T42" fmla="*/ 0 w 1117"/>
                  <a:gd name="T43" fmla="*/ 171 h 616"/>
                  <a:gd name="T44" fmla="*/ 1 w 1117"/>
                  <a:gd name="T45" fmla="*/ 241 h 616"/>
                  <a:gd name="T46" fmla="*/ 709 w 1117"/>
                  <a:gd name="T47" fmla="*/ 263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17" h="616">
                    <a:moveTo>
                      <a:pt x="1102" y="78"/>
                    </a:moveTo>
                    <a:cubicBezTo>
                      <a:pt x="1101" y="52"/>
                      <a:pt x="1100" y="26"/>
                      <a:pt x="1098" y="0"/>
                    </a:cubicBezTo>
                    <a:cubicBezTo>
                      <a:pt x="1015" y="60"/>
                      <a:pt x="917" y="118"/>
                      <a:pt x="809" y="161"/>
                    </a:cubicBezTo>
                    <a:cubicBezTo>
                      <a:pt x="810" y="184"/>
                      <a:pt x="811" y="207"/>
                      <a:pt x="813" y="229"/>
                    </a:cubicBezTo>
                    <a:cubicBezTo>
                      <a:pt x="921" y="189"/>
                      <a:pt x="1018" y="135"/>
                      <a:pt x="1102" y="78"/>
                    </a:cubicBezTo>
                    <a:close/>
                    <a:moveTo>
                      <a:pt x="692" y="472"/>
                    </a:moveTo>
                    <a:cubicBezTo>
                      <a:pt x="396" y="552"/>
                      <a:pt x="136" y="490"/>
                      <a:pt x="5" y="445"/>
                    </a:cubicBezTo>
                    <a:cubicBezTo>
                      <a:pt x="6" y="470"/>
                      <a:pt x="7" y="494"/>
                      <a:pt x="8" y="515"/>
                    </a:cubicBezTo>
                    <a:cubicBezTo>
                      <a:pt x="152" y="562"/>
                      <a:pt x="411" y="616"/>
                      <a:pt x="709" y="535"/>
                    </a:cubicBezTo>
                    <a:cubicBezTo>
                      <a:pt x="745" y="525"/>
                      <a:pt x="780" y="513"/>
                      <a:pt x="814" y="500"/>
                    </a:cubicBezTo>
                    <a:cubicBezTo>
                      <a:pt x="814" y="478"/>
                      <a:pt x="814" y="454"/>
                      <a:pt x="813" y="431"/>
                    </a:cubicBezTo>
                    <a:cubicBezTo>
                      <a:pt x="774" y="446"/>
                      <a:pt x="734" y="460"/>
                      <a:pt x="692" y="472"/>
                    </a:cubicBezTo>
                    <a:close/>
                    <a:moveTo>
                      <a:pt x="1113" y="261"/>
                    </a:moveTo>
                    <a:cubicBezTo>
                      <a:pt x="1029" y="323"/>
                      <a:pt x="931" y="383"/>
                      <a:pt x="821" y="428"/>
                    </a:cubicBezTo>
                    <a:cubicBezTo>
                      <a:pt x="821" y="452"/>
                      <a:pt x="821" y="475"/>
                      <a:pt x="821" y="498"/>
                    </a:cubicBezTo>
                    <a:cubicBezTo>
                      <a:pt x="932" y="455"/>
                      <a:pt x="1032" y="399"/>
                      <a:pt x="1117" y="339"/>
                    </a:cubicBezTo>
                    <a:cubicBezTo>
                      <a:pt x="1116" y="318"/>
                      <a:pt x="1114" y="291"/>
                      <a:pt x="1113" y="261"/>
                    </a:cubicBezTo>
                    <a:close/>
                    <a:moveTo>
                      <a:pt x="709" y="263"/>
                    </a:moveTo>
                    <a:cubicBezTo>
                      <a:pt x="742" y="254"/>
                      <a:pt x="773" y="244"/>
                      <a:pt x="804" y="232"/>
                    </a:cubicBezTo>
                    <a:cubicBezTo>
                      <a:pt x="803" y="210"/>
                      <a:pt x="801" y="187"/>
                      <a:pt x="800" y="164"/>
                    </a:cubicBezTo>
                    <a:cubicBezTo>
                      <a:pt x="765" y="178"/>
                      <a:pt x="729" y="190"/>
                      <a:pt x="692" y="200"/>
                    </a:cubicBezTo>
                    <a:cubicBezTo>
                      <a:pt x="392" y="281"/>
                      <a:pt x="129" y="216"/>
                      <a:pt x="0" y="171"/>
                    </a:cubicBezTo>
                    <a:cubicBezTo>
                      <a:pt x="0" y="194"/>
                      <a:pt x="0" y="218"/>
                      <a:pt x="1" y="241"/>
                    </a:cubicBezTo>
                    <a:cubicBezTo>
                      <a:pt x="143" y="289"/>
                      <a:pt x="406" y="345"/>
                      <a:pt x="709" y="263"/>
                    </a:cubicBezTo>
                    <a:close/>
                  </a:path>
                </a:pathLst>
              </a:custGeom>
              <a:solidFill>
                <a:srgbClr val="E9E8E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6" name="Freeform 31">
                <a:extLst>
                  <a:ext uri="{FF2B5EF4-FFF2-40B4-BE49-F238E27FC236}">
                    <a16:creationId xmlns:a16="http://schemas.microsoft.com/office/drawing/2014/main" id="{49669C95-ECEF-BCAB-C393-A940CC8004F7}"/>
                  </a:ext>
                </a:extLst>
              </p:cNvPr>
              <p:cNvSpPr>
                <a:spLocks noEditPoints="1"/>
              </p:cNvSpPr>
              <p:nvPr/>
            </p:nvSpPr>
            <p:spPr bwMode="auto">
              <a:xfrm>
                <a:off x="10560050" y="906463"/>
                <a:ext cx="509588" cy="858838"/>
              </a:xfrm>
              <a:custGeom>
                <a:avLst/>
                <a:gdLst>
                  <a:gd name="T0" fmla="*/ 61 w 944"/>
                  <a:gd name="T1" fmla="*/ 152 h 1657"/>
                  <a:gd name="T2" fmla="*/ 0 w 944"/>
                  <a:gd name="T3" fmla="*/ 185 h 1657"/>
                  <a:gd name="T4" fmla="*/ 271 w 944"/>
                  <a:gd name="T5" fmla="*/ 697 h 1657"/>
                  <a:gd name="T6" fmla="*/ 377 w 944"/>
                  <a:gd name="T7" fmla="*/ 1657 h 1657"/>
                  <a:gd name="T8" fmla="*/ 442 w 944"/>
                  <a:gd name="T9" fmla="*/ 1652 h 1657"/>
                  <a:gd name="T10" fmla="*/ 335 w 944"/>
                  <a:gd name="T11" fmla="*/ 683 h 1657"/>
                  <a:gd name="T12" fmla="*/ 61 w 944"/>
                  <a:gd name="T13" fmla="*/ 152 h 1657"/>
                  <a:gd name="T14" fmla="*/ 933 w 944"/>
                  <a:gd name="T15" fmla="*/ 1076 h 1657"/>
                  <a:gd name="T16" fmla="*/ 785 w 944"/>
                  <a:gd name="T17" fmla="*/ 2 h 1657"/>
                  <a:gd name="T18" fmla="*/ 716 w 944"/>
                  <a:gd name="T19" fmla="*/ 1 h 1657"/>
                  <a:gd name="T20" fmla="*/ 868 w 944"/>
                  <a:gd name="T21" fmla="*/ 1076 h 1657"/>
                  <a:gd name="T22" fmla="*/ 879 w 944"/>
                  <a:gd name="T23" fmla="*/ 1490 h 1657"/>
                  <a:gd name="T24" fmla="*/ 944 w 944"/>
                  <a:gd name="T25" fmla="*/ 1488 h 1657"/>
                  <a:gd name="T26" fmla="*/ 933 w 944"/>
                  <a:gd name="T27" fmla="*/ 1076 h 1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44" h="1657">
                    <a:moveTo>
                      <a:pt x="61" y="152"/>
                    </a:moveTo>
                    <a:cubicBezTo>
                      <a:pt x="39" y="163"/>
                      <a:pt x="19" y="174"/>
                      <a:pt x="0" y="185"/>
                    </a:cubicBezTo>
                    <a:cubicBezTo>
                      <a:pt x="80" y="259"/>
                      <a:pt x="212" y="418"/>
                      <a:pt x="271" y="697"/>
                    </a:cubicBezTo>
                    <a:cubicBezTo>
                      <a:pt x="308" y="870"/>
                      <a:pt x="345" y="1202"/>
                      <a:pt x="377" y="1657"/>
                    </a:cubicBezTo>
                    <a:lnTo>
                      <a:pt x="442" y="1652"/>
                    </a:lnTo>
                    <a:cubicBezTo>
                      <a:pt x="409" y="1188"/>
                      <a:pt x="373" y="862"/>
                      <a:pt x="335" y="683"/>
                    </a:cubicBezTo>
                    <a:cubicBezTo>
                      <a:pt x="276" y="404"/>
                      <a:pt x="150" y="238"/>
                      <a:pt x="61" y="152"/>
                    </a:cubicBezTo>
                    <a:close/>
                    <a:moveTo>
                      <a:pt x="933" y="1076"/>
                    </a:moveTo>
                    <a:cubicBezTo>
                      <a:pt x="929" y="524"/>
                      <a:pt x="834" y="155"/>
                      <a:pt x="785" y="2"/>
                    </a:cubicBezTo>
                    <a:cubicBezTo>
                      <a:pt x="762" y="0"/>
                      <a:pt x="737" y="0"/>
                      <a:pt x="716" y="1"/>
                    </a:cubicBezTo>
                    <a:cubicBezTo>
                      <a:pt x="759" y="133"/>
                      <a:pt x="864" y="510"/>
                      <a:pt x="868" y="1076"/>
                    </a:cubicBezTo>
                    <a:lnTo>
                      <a:pt x="879" y="1490"/>
                    </a:lnTo>
                    <a:lnTo>
                      <a:pt x="944" y="1488"/>
                    </a:lnTo>
                    <a:lnTo>
                      <a:pt x="933" y="1076"/>
                    </a:lnTo>
                    <a:close/>
                  </a:path>
                </a:pathLst>
              </a:custGeom>
              <a:solidFill>
                <a:srgbClr val="E9E8E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7" name="Freeform 32">
                <a:extLst>
                  <a:ext uri="{FF2B5EF4-FFF2-40B4-BE49-F238E27FC236}">
                    <a16:creationId xmlns:a16="http://schemas.microsoft.com/office/drawing/2014/main" id="{23627B1E-98C1-C36D-717C-AB97A0761A82}"/>
                  </a:ext>
                </a:extLst>
              </p:cNvPr>
              <p:cNvSpPr>
                <a:spLocks/>
              </p:cNvSpPr>
              <p:nvPr/>
            </p:nvSpPr>
            <p:spPr bwMode="auto">
              <a:xfrm>
                <a:off x="10125075" y="2162175"/>
                <a:ext cx="422275" cy="373063"/>
              </a:xfrm>
              <a:custGeom>
                <a:avLst/>
                <a:gdLst>
                  <a:gd name="T0" fmla="*/ 782 w 782"/>
                  <a:gd name="T1" fmla="*/ 720 h 720"/>
                  <a:gd name="T2" fmla="*/ 0 w 782"/>
                  <a:gd name="T3" fmla="*/ 269 h 720"/>
                  <a:gd name="T4" fmla="*/ 0 w 782"/>
                  <a:gd name="T5" fmla="*/ 0 h 720"/>
                  <a:gd name="T6" fmla="*/ 782 w 782"/>
                  <a:gd name="T7" fmla="*/ 451 h 720"/>
                  <a:gd name="T8" fmla="*/ 782 w 782"/>
                  <a:gd name="T9" fmla="*/ 720 h 720"/>
                </a:gdLst>
                <a:ahLst/>
                <a:cxnLst>
                  <a:cxn ang="0">
                    <a:pos x="T0" y="T1"/>
                  </a:cxn>
                  <a:cxn ang="0">
                    <a:pos x="T2" y="T3"/>
                  </a:cxn>
                  <a:cxn ang="0">
                    <a:pos x="T4" y="T5"/>
                  </a:cxn>
                  <a:cxn ang="0">
                    <a:pos x="T6" y="T7"/>
                  </a:cxn>
                  <a:cxn ang="0">
                    <a:pos x="T8" y="T9"/>
                  </a:cxn>
                </a:cxnLst>
                <a:rect l="0" t="0" r="r" b="b"/>
                <a:pathLst>
                  <a:path w="782" h="720">
                    <a:moveTo>
                      <a:pt x="782" y="720"/>
                    </a:moveTo>
                    <a:lnTo>
                      <a:pt x="0" y="269"/>
                    </a:lnTo>
                    <a:lnTo>
                      <a:pt x="0" y="0"/>
                    </a:lnTo>
                    <a:lnTo>
                      <a:pt x="782" y="451"/>
                    </a:lnTo>
                    <a:lnTo>
                      <a:pt x="782" y="720"/>
                    </a:lnTo>
                    <a:close/>
                  </a:path>
                </a:pathLst>
              </a:custGeom>
              <a:solidFill>
                <a:srgbClr val="992F2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8" name="Freeform 33">
                <a:extLst>
                  <a:ext uri="{FF2B5EF4-FFF2-40B4-BE49-F238E27FC236}">
                    <a16:creationId xmlns:a16="http://schemas.microsoft.com/office/drawing/2014/main" id="{C8F36B7B-6DCC-2946-7901-1849EE738684}"/>
                  </a:ext>
                </a:extLst>
              </p:cNvPr>
              <p:cNvSpPr>
                <a:spLocks/>
              </p:cNvSpPr>
              <p:nvPr/>
            </p:nvSpPr>
            <p:spPr bwMode="auto">
              <a:xfrm>
                <a:off x="10547350" y="2286000"/>
                <a:ext cx="200025" cy="249238"/>
              </a:xfrm>
              <a:custGeom>
                <a:avLst/>
                <a:gdLst>
                  <a:gd name="T0" fmla="*/ 370 w 370"/>
                  <a:gd name="T1" fmla="*/ 269 h 483"/>
                  <a:gd name="T2" fmla="*/ 0 w 370"/>
                  <a:gd name="T3" fmla="*/ 483 h 483"/>
                  <a:gd name="T4" fmla="*/ 0 w 370"/>
                  <a:gd name="T5" fmla="*/ 214 h 483"/>
                  <a:gd name="T6" fmla="*/ 370 w 370"/>
                  <a:gd name="T7" fmla="*/ 0 h 483"/>
                  <a:gd name="T8" fmla="*/ 370 w 370"/>
                  <a:gd name="T9" fmla="*/ 269 h 483"/>
                </a:gdLst>
                <a:ahLst/>
                <a:cxnLst>
                  <a:cxn ang="0">
                    <a:pos x="T0" y="T1"/>
                  </a:cxn>
                  <a:cxn ang="0">
                    <a:pos x="T2" y="T3"/>
                  </a:cxn>
                  <a:cxn ang="0">
                    <a:pos x="T4" y="T5"/>
                  </a:cxn>
                  <a:cxn ang="0">
                    <a:pos x="T6" y="T7"/>
                  </a:cxn>
                  <a:cxn ang="0">
                    <a:pos x="T8" y="T9"/>
                  </a:cxn>
                </a:cxnLst>
                <a:rect l="0" t="0" r="r" b="b"/>
                <a:pathLst>
                  <a:path w="370" h="483">
                    <a:moveTo>
                      <a:pt x="370" y="269"/>
                    </a:moveTo>
                    <a:lnTo>
                      <a:pt x="0" y="483"/>
                    </a:lnTo>
                    <a:lnTo>
                      <a:pt x="0" y="214"/>
                    </a:lnTo>
                    <a:lnTo>
                      <a:pt x="370" y="0"/>
                    </a:lnTo>
                    <a:lnTo>
                      <a:pt x="370" y="269"/>
                    </a:lnTo>
                    <a:close/>
                  </a:path>
                </a:pathLst>
              </a:custGeom>
              <a:solidFill>
                <a:srgbClr val="8A252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69" name="Freeform 34">
                <a:extLst>
                  <a:ext uri="{FF2B5EF4-FFF2-40B4-BE49-F238E27FC236}">
                    <a16:creationId xmlns:a16="http://schemas.microsoft.com/office/drawing/2014/main" id="{D6679967-9D5E-2E12-2119-B14E3D067F74}"/>
                  </a:ext>
                </a:extLst>
              </p:cNvPr>
              <p:cNvSpPr>
                <a:spLocks/>
              </p:cNvSpPr>
              <p:nvPr/>
            </p:nvSpPr>
            <p:spPr bwMode="auto">
              <a:xfrm>
                <a:off x="10125075" y="2162175"/>
                <a:ext cx="422275" cy="246063"/>
              </a:xfrm>
              <a:custGeom>
                <a:avLst/>
                <a:gdLst>
                  <a:gd name="T0" fmla="*/ 0 w 782"/>
                  <a:gd name="T1" fmla="*/ 0 h 475"/>
                  <a:gd name="T2" fmla="*/ 0 w 782"/>
                  <a:gd name="T3" fmla="*/ 23 h 475"/>
                  <a:gd name="T4" fmla="*/ 782 w 782"/>
                  <a:gd name="T5" fmla="*/ 475 h 475"/>
                  <a:gd name="T6" fmla="*/ 782 w 782"/>
                  <a:gd name="T7" fmla="*/ 451 h 475"/>
                  <a:gd name="T8" fmla="*/ 0 w 782"/>
                  <a:gd name="T9" fmla="*/ 0 h 475"/>
                </a:gdLst>
                <a:ahLst/>
                <a:cxnLst>
                  <a:cxn ang="0">
                    <a:pos x="T0" y="T1"/>
                  </a:cxn>
                  <a:cxn ang="0">
                    <a:pos x="T2" y="T3"/>
                  </a:cxn>
                  <a:cxn ang="0">
                    <a:pos x="T4" y="T5"/>
                  </a:cxn>
                  <a:cxn ang="0">
                    <a:pos x="T6" y="T7"/>
                  </a:cxn>
                  <a:cxn ang="0">
                    <a:pos x="T8" y="T9"/>
                  </a:cxn>
                </a:cxnLst>
                <a:rect l="0" t="0" r="r" b="b"/>
                <a:pathLst>
                  <a:path w="782" h="475">
                    <a:moveTo>
                      <a:pt x="0" y="0"/>
                    </a:moveTo>
                    <a:lnTo>
                      <a:pt x="0" y="23"/>
                    </a:lnTo>
                    <a:lnTo>
                      <a:pt x="782" y="475"/>
                    </a:lnTo>
                    <a:lnTo>
                      <a:pt x="782" y="451"/>
                    </a:lnTo>
                    <a:lnTo>
                      <a:pt x="0" y="0"/>
                    </a:ln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0" name="Freeform 35">
                <a:extLst>
                  <a:ext uri="{FF2B5EF4-FFF2-40B4-BE49-F238E27FC236}">
                    <a16:creationId xmlns:a16="http://schemas.microsoft.com/office/drawing/2014/main" id="{3A5B18A5-F3FA-3A86-68FE-01E21BC538F3}"/>
                  </a:ext>
                </a:extLst>
              </p:cNvPr>
              <p:cNvSpPr>
                <a:spLocks/>
              </p:cNvSpPr>
              <p:nvPr/>
            </p:nvSpPr>
            <p:spPr bwMode="auto">
              <a:xfrm>
                <a:off x="10547350" y="2286000"/>
                <a:ext cx="200025" cy="122238"/>
              </a:xfrm>
              <a:custGeom>
                <a:avLst/>
                <a:gdLst>
                  <a:gd name="T0" fmla="*/ 0 w 370"/>
                  <a:gd name="T1" fmla="*/ 214 h 238"/>
                  <a:gd name="T2" fmla="*/ 0 w 370"/>
                  <a:gd name="T3" fmla="*/ 238 h 238"/>
                  <a:gd name="T4" fmla="*/ 370 w 370"/>
                  <a:gd name="T5" fmla="*/ 24 h 238"/>
                  <a:gd name="T6" fmla="*/ 370 w 370"/>
                  <a:gd name="T7" fmla="*/ 0 h 238"/>
                  <a:gd name="T8" fmla="*/ 0 w 370"/>
                  <a:gd name="T9" fmla="*/ 214 h 238"/>
                </a:gdLst>
                <a:ahLst/>
                <a:cxnLst>
                  <a:cxn ang="0">
                    <a:pos x="T0" y="T1"/>
                  </a:cxn>
                  <a:cxn ang="0">
                    <a:pos x="T2" y="T3"/>
                  </a:cxn>
                  <a:cxn ang="0">
                    <a:pos x="T4" y="T5"/>
                  </a:cxn>
                  <a:cxn ang="0">
                    <a:pos x="T6" y="T7"/>
                  </a:cxn>
                  <a:cxn ang="0">
                    <a:pos x="T8" y="T9"/>
                  </a:cxn>
                </a:cxnLst>
                <a:rect l="0" t="0" r="r" b="b"/>
                <a:pathLst>
                  <a:path w="370" h="238">
                    <a:moveTo>
                      <a:pt x="0" y="214"/>
                    </a:moveTo>
                    <a:lnTo>
                      <a:pt x="0" y="238"/>
                    </a:lnTo>
                    <a:lnTo>
                      <a:pt x="370" y="24"/>
                    </a:lnTo>
                    <a:lnTo>
                      <a:pt x="370" y="0"/>
                    </a:lnTo>
                    <a:lnTo>
                      <a:pt x="0" y="214"/>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1" name="Freeform 36">
                <a:extLst>
                  <a:ext uri="{FF2B5EF4-FFF2-40B4-BE49-F238E27FC236}">
                    <a16:creationId xmlns:a16="http://schemas.microsoft.com/office/drawing/2014/main" id="{441D59B1-1753-6805-FDE2-26C7D7FEFA8E}"/>
                  </a:ext>
                </a:extLst>
              </p:cNvPr>
              <p:cNvSpPr>
                <a:spLocks/>
              </p:cNvSpPr>
              <p:nvPr/>
            </p:nvSpPr>
            <p:spPr bwMode="auto">
              <a:xfrm>
                <a:off x="10125075" y="2176463"/>
                <a:ext cx="422275" cy="246063"/>
              </a:xfrm>
              <a:custGeom>
                <a:avLst/>
                <a:gdLst>
                  <a:gd name="T0" fmla="*/ 0 w 782"/>
                  <a:gd name="T1" fmla="*/ 0 h 475"/>
                  <a:gd name="T2" fmla="*/ 0 w 782"/>
                  <a:gd name="T3" fmla="*/ 24 h 475"/>
                  <a:gd name="T4" fmla="*/ 782 w 782"/>
                  <a:gd name="T5" fmla="*/ 475 h 475"/>
                  <a:gd name="T6" fmla="*/ 782 w 782"/>
                  <a:gd name="T7" fmla="*/ 452 h 475"/>
                  <a:gd name="T8" fmla="*/ 0 w 782"/>
                  <a:gd name="T9" fmla="*/ 0 h 475"/>
                </a:gdLst>
                <a:ahLst/>
                <a:cxnLst>
                  <a:cxn ang="0">
                    <a:pos x="T0" y="T1"/>
                  </a:cxn>
                  <a:cxn ang="0">
                    <a:pos x="T2" y="T3"/>
                  </a:cxn>
                  <a:cxn ang="0">
                    <a:pos x="T4" y="T5"/>
                  </a:cxn>
                  <a:cxn ang="0">
                    <a:pos x="T6" y="T7"/>
                  </a:cxn>
                  <a:cxn ang="0">
                    <a:pos x="T8" y="T9"/>
                  </a:cxn>
                </a:cxnLst>
                <a:rect l="0" t="0" r="r" b="b"/>
                <a:pathLst>
                  <a:path w="782" h="475">
                    <a:moveTo>
                      <a:pt x="0" y="0"/>
                    </a:moveTo>
                    <a:lnTo>
                      <a:pt x="0" y="24"/>
                    </a:lnTo>
                    <a:lnTo>
                      <a:pt x="782" y="475"/>
                    </a:lnTo>
                    <a:lnTo>
                      <a:pt x="782" y="452"/>
                    </a:lnTo>
                    <a:lnTo>
                      <a:pt x="0" y="0"/>
                    </a:ln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2" name="Freeform 37">
                <a:extLst>
                  <a:ext uri="{FF2B5EF4-FFF2-40B4-BE49-F238E27FC236}">
                    <a16:creationId xmlns:a16="http://schemas.microsoft.com/office/drawing/2014/main" id="{7872519C-19D7-C876-B5C0-A7396F2097EE}"/>
                  </a:ext>
                </a:extLst>
              </p:cNvPr>
              <p:cNvSpPr>
                <a:spLocks/>
              </p:cNvSpPr>
              <p:nvPr/>
            </p:nvSpPr>
            <p:spPr bwMode="auto">
              <a:xfrm>
                <a:off x="10547350" y="2300288"/>
                <a:ext cx="200025" cy="122238"/>
              </a:xfrm>
              <a:custGeom>
                <a:avLst/>
                <a:gdLst>
                  <a:gd name="T0" fmla="*/ 0 w 370"/>
                  <a:gd name="T1" fmla="*/ 214 h 237"/>
                  <a:gd name="T2" fmla="*/ 0 w 370"/>
                  <a:gd name="T3" fmla="*/ 237 h 237"/>
                  <a:gd name="T4" fmla="*/ 370 w 370"/>
                  <a:gd name="T5" fmla="*/ 23 h 237"/>
                  <a:gd name="T6" fmla="*/ 370 w 370"/>
                  <a:gd name="T7" fmla="*/ 0 h 237"/>
                  <a:gd name="T8" fmla="*/ 0 w 370"/>
                  <a:gd name="T9" fmla="*/ 214 h 237"/>
                </a:gdLst>
                <a:ahLst/>
                <a:cxnLst>
                  <a:cxn ang="0">
                    <a:pos x="T0" y="T1"/>
                  </a:cxn>
                  <a:cxn ang="0">
                    <a:pos x="T2" y="T3"/>
                  </a:cxn>
                  <a:cxn ang="0">
                    <a:pos x="T4" y="T5"/>
                  </a:cxn>
                  <a:cxn ang="0">
                    <a:pos x="T6" y="T7"/>
                  </a:cxn>
                  <a:cxn ang="0">
                    <a:pos x="T8" y="T9"/>
                  </a:cxn>
                </a:cxnLst>
                <a:rect l="0" t="0" r="r" b="b"/>
                <a:pathLst>
                  <a:path w="370" h="237">
                    <a:moveTo>
                      <a:pt x="0" y="214"/>
                    </a:moveTo>
                    <a:lnTo>
                      <a:pt x="0" y="237"/>
                    </a:lnTo>
                    <a:lnTo>
                      <a:pt x="370" y="23"/>
                    </a:lnTo>
                    <a:lnTo>
                      <a:pt x="370" y="0"/>
                    </a:lnTo>
                    <a:lnTo>
                      <a:pt x="0" y="214"/>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3" name="Freeform 38">
                <a:extLst>
                  <a:ext uri="{FF2B5EF4-FFF2-40B4-BE49-F238E27FC236}">
                    <a16:creationId xmlns:a16="http://schemas.microsoft.com/office/drawing/2014/main" id="{C5F6C264-53DE-3219-4629-986CECF6E0B2}"/>
                  </a:ext>
                </a:extLst>
              </p:cNvPr>
              <p:cNvSpPr>
                <a:spLocks/>
              </p:cNvSpPr>
              <p:nvPr/>
            </p:nvSpPr>
            <p:spPr bwMode="auto">
              <a:xfrm>
                <a:off x="10212388" y="2051050"/>
                <a:ext cx="458788" cy="255588"/>
              </a:xfrm>
              <a:custGeom>
                <a:avLst/>
                <a:gdLst>
                  <a:gd name="T0" fmla="*/ 68 w 850"/>
                  <a:gd name="T1" fmla="*/ 0 h 491"/>
                  <a:gd name="T2" fmla="*/ 0 w 850"/>
                  <a:gd name="T3" fmla="*/ 40 h 491"/>
                  <a:gd name="T4" fmla="*/ 782 w 850"/>
                  <a:gd name="T5" fmla="*/ 491 h 491"/>
                  <a:gd name="T6" fmla="*/ 850 w 850"/>
                  <a:gd name="T7" fmla="*/ 452 h 491"/>
                  <a:gd name="T8" fmla="*/ 68 w 850"/>
                  <a:gd name="T9" fmla="*/ 0 h 491"/>
                </a:gdLst>
                <a:ahLst/>
                <a:cxnLst>
                  <a:cxn ang="0">
                    <a:pos x="T0" y="T1"/>
                  </a:cxn>
                  <a:cxn ang="0">
                    <a:pos x="T2" y="T3"/>
                  </a:cxn>
                  <a:cxn ang="0">
                    <a:pos x="T4" y="T5"/>
                  </a:cxn>
                  <a:cxn ang="0">
                    <a:pos x="T6" y="T7"/>
                  </a:cxn>
                  <a:cxn ang="0">
                    <a:pos x="T8" y="T9"/>
                  </a:cxn>
                </a:cxnLst>
                <a:rect l="0" t="0" r="r" b="b"/>
                <a:pathLst>
                  <a:path w="850" h="491">
                    <a:moveTo>
                      <a:pt x="68" y="0"/>
                    </a:moveTo>
                    <a:lnTo>
                      <a:pt x="0" y="40"/>
                    </a:lnTo>
                    <a:lnTo>
                      <a:pt x="782" y="491"/>
                    </a:lnTo>
                    <a:lnTo>
                      <a:pt x="850" y="452"/>
                    </a:lnTo>
                    <a:lnTo>
                      <a:pt x="68" y="0"/>
                    </a:lnTo>
                    <a:close/>
                  </a:path>
                </a:pathLst>
              </a:custGeom>
              <a:solidFill>
                <a:srgbClr val="CF3B3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4" name="Freeform 39">
                <a:extLst>
                  <a:ext uri="{FF2B5EF4-FFF2-40B4-BE49-F238E27FC236}">
                    <a16:creationId xmlns:a16="http://schemas.microsoft.com/office/drawing/2014/main" id="{52FBE315-0B30-0974-D807-A0CA204DAF8D}"/>
                  </a:ext>
                </a:extLst>
              </p:cNvPr>
              <p:cNvSpPr>
                <a:spLocks/>
              </p:cNvSpPr>
              <p:nvPr/>
            </p:nvSpPr>
            <p:spPr bwMode="auto">
              <a:xfrm>
                <a:off x="10547350" y="2286000"/>
                <a:ext cx="200025" cy="109538"/>
              </a:xfrm>
              <a:custGeom>
                <a:avLst/>
                <a:gdLst>
                  <a:gd name="T0" fmla="*/ 162 w 370"/>
                  <a:gd name="T1" fmla="*/ 40 h 214"/>
                  <a:gd name="T2" fmla="*/ 0 w 370"/>
                  <a:gd name="T3" fmla="*/ 214 h 214"/>
                  <a:gd name="T4" fmla="*/ 370 w 370"/>
                  <a:gd name="T5" fmla="*/ 0 h 214"/>
                  <a:gd name="T6" fmla="*/ 230 w 370"/>
                  <a:gd name="T7" fmla="*/ 1 h 214"/>
                  <a:gd name="T8" fmla="*/ 162 w 370"/>
                  <a:gd name="T9" fmla="*/ 40 h 214"/>
                </a:gdLst>
                <a:ahLst/>
                <a:cxnLst>
                  <a:cxn ang="0">
                    <a:pos x="T0" y="T1"/>
                  </a:cxn>
                  <a:cxn ang="0">
                    <a:pos x="T2" y="T3"/>
                  </a:cxn>
                  <a:cxn ang="0">
                    <a:pos x="T4" y="T5"/>
                  </a:cxn>
                  <a:cxn ang="0">
                    <a:pos x="T6" y="T7"/>
                  </a:cxn>
                  <a:cxn ang="0">
                    <a:pos x="T8" y="T9"/>
                  </a:cxn>
                </a:cxnLst>
                <a:rect l="0" t="0" r="r" b="b"/>
                <a:pathLst>
                  <a:path w="370" h="214">
                    <a:moveTo>
                      <a:pt x="162" y="40"/>
                    </a:moveTo>
                    <a:lnTo>
                      <a:pt x="0" y="214"/>
                    </a:lnTo>
                    <a:lnTo>
                      <a:pt x="370" y="0"/>
                    </a:lnTo>
                    <a:lnTo>
                      <a:pt x="230" y="1"/>
                    </a:lnTo>
                    <a:lnTo>
                      <a:pt x="162" y="40"/>
                    </a:lnTo>
                    <a:close/>
                  </a:path>
                </a:pathLst>
              </a:custGeom>
              <a:solidFill>
                <a:srgbClr val="8A252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5" name="Freeform 40">
                <a:extLst>
                  <a:ext uri="{FF2B5EF4-FFF2-40B4-BE49-F238E27FC236}">
                    <a16:creationId xmlns:a16="http://schemas.microsoft.com/office/drawing/2014/main" id="{93A35732-AC45-DBB8-D0A6-740D7FCD3C2E}"/>
                  </a:ext>
                </a:extLst>
              </p:cNvPr>
              <p:cNvSpPr>
                <a:spLocks noEditPoints="1"/>
              </p:cNvSpPr>
              <p:nvPr/>
            </p:nvSpPr>
            <p:spPr bwMode="auto">
              <a:xfrm>
                <a:off x="10240963" y="2051050"/>
                <a:ext cx="506413" cy="234950"/>
              </a:xfrm>
              <a:custGeom>
                <a:avLst/>
                <a:gdLst>
                  <a:gd name="T0" fmla="*/ 0 w 938"/>
                  <a:gd name="T1" fmla="*/ 9 h 452"/>
                  <a:gd name="T2" fmla="*/ 1 w 938"/>
                  <a:gd name="T3" fmla="*/ 9 h 452"/>
                  <a:gd name="T4" fmla="*/ 0 w 938"/>
                  <a:gd name="T5" fmla="*/ 9 h 452"/>
                  <a:gd name="T6" fmla="*/ 156 w 938"/>
                  <a:gd name="T7" fmla="*/ 0 h 452"/>
                  <a:gd name="T8" fmla="*/ 16 w 938"/>
                  <a:gd name="T9" fmla="*/ 0 h 452"/>
                  <a:gd name="T10" fmla="*/ 16 w 938"/>
                  <a:gd name="T11" fmla="*/ 0 h 452"/>
                  <a:gd name="T12" fmla="*/ 798 w 938"/>
                  <a:gd name="T13" fmla="*/ 452 h 452"/>
                  <a:gd name="T14" fmla="*/ 938 w 938"/>
                  <a:gd name="T15" fmla="*/ 451 h 452"/>
                  <a:gd name="T16" fmla="*/ 156 w 938"/>
                  <a:gd name="T17" fmla="*/ 0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8" h="452">
                    <a:moveTo>
                      <a:pt x="0" y="9"/>
                    </a:moveTo>
                    <a:lnTo>
                      <a:pt x="1" y="9"/>
                    </a:lnTo>
                    <a:lnTo>
                      <a:pt x="0" y="9"/>
                    </a:lnTo>
                    <a:close/>
                    <a:moveTo>
                      <a:pt x="156" y="0"/>
                    </a:moveTo>
                    <a:lnTo>
                      <a:pt x="16" y="0"/>
                    </a:lnTo>
                    <a:lnTo>
                      <a:pt x="16" y="0"/>
                    </a:lnTo>
                    <a:lnTo>
                      <a:pt x="798" y="452"/>
                    </a:lnTo>
                    <a:lnTo>
                      <a:pt x="938" y="451"/>
                    </a:lnTo>
                    <a:lnTo>
                      <a:pt x="156" y="0"/>
                    </a:lnTo>
                    <a:close/>
                  </a:path>
                </a:pathLst>
              </a:custGeom>
              <a:solidFill>
                <a:srgbClr val="B835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6" name="Freeform 41">
                <a:extLst>
                  <a:ext uri="{FF2B5EF4-FFF2-40B4-BE49-F238E27FC236}">
                    <a16:creationId xmlns:a16="http://schemas.microsoft.com/office/drawing/2014/main" id="{0891599C-18F0-B68E-5FDB-23FE255BCE8C}"/>
                  </a:ext>
                </a:extLst>
              </p:cNvPr>
              <p:cNvSpPr>
                <a:spLocks noEditPoints="1"/>
              </p:cNvSpPr>
              <p:nvPr/>
            </p:nvSpPr>
            <p:spPr bwMode="auto">
              <a:xfrm>
                <a:off x="10125075" y="2055813"/>
                <a:ext cx="509588" cy="339725"/>
              </a:xfrm>
              <a:custGeom>
                <a:avLst/>
                <a:gdLst>
                  <a:gd name="T0" fmla="*/ 162 w 944"/>
                  <a:gd name="T1" fmla="*/ 31 h 656"/>
                  <a:gd name="T2" fmla="*/ 0 w 944"/>
                  <a:gd name="T3" fmla="*/ 205 h 656"/>
                  <a:gd name="T4" fmla="*/ 782 w 944"/>
                  <a:gd name="T5" fmla="*/ 656 h 656"/>
                  <a:gd name="T6" fmla="*/ 944 w 944"/>
                  <a:gd name="T7" fmla="*/ 482 h 656"/>
                  <a:gd name="T8" fmla="*/ 162 w 944"/>
                  <a:gd name="T9" fmla="*/ 31 h 656"/>
                  <a:gd name="T10" fmla="*/ 214 w 944"/>
                  <a:gd name="T11" fmla="*/ 0 h 656"/>
                  <a:gd name="T12" fmla="*/ 173 w 944"/>
                  <a:gd name="T13" fmla="*/ 24 h 656"/>
                  <a:gd name="T14" fmla="*/ 214 w 944"/>
                  <a:gd name="T15" fmla="*/ 0 h 6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44" h="656">
                    <a:moveTo>
                      <a:pt x="162" y="31"/>
                    </a:moveTo>
                    <a:lnTo>
                      <a:pt x="0" y="205"/>
                    </a:lnTo>
                    <a:lnTo>
                      <a:pt x="782" y="656"/>
                    </a:lnTo>
                    <a:lnTo>
                      <a:pt x="944" y="482"/>
                    </a:lnTo>
                    <a:lnTo>
                      <a:pt x="162" y="31"/>
                    </a:lnTo>
                    <a:close/>
                    <a:moveTo>
                      <a:pt x="214" y="0"/>
                    </a:moveTo>
                    <a:lnTo>
                      <a:pt x="173" y="24"/>
                    </a:lnTo>
                    <a:lnTo>
                      <a:pt x="214" y="0"/>
                    </a:lnTo>
                    <a:close/>
                  </a:path>
                </a:pathLst>
              </a:custGeom>
              <a:solidFill>
                <a:srgbClr val="B835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7" name="Freeform 42">
                <a:extLst>
                  <a:ext uri="{FF2B5EF4-FFF2-40B4-BE49-F238E27FC236}">
                    <a16:creationId xmlns:a16="http://schemas.microsoft.com/office/drawing/2014/main" id="{E6E9AAA4-2A7F-F423-21A5-77AED4C23A71}"/>
                  </a:ext>
                </a:extLst>
              </p:cNvPr>
              <p:cNvSpPr>
                <a:spLocks/>
              </p:cNvSpPr>
              <p:nvPr/>
            </p:nvSpPr>
            <p:spPr bwMode="auto">
              <a:xfrm>
                <a:off x="10501313" y="2212975"/>
                <a:ext cx="44450" cy="23813"/>
              </a:xfrm>
              <a:custGeom>
                <a:avLst/>
                <a:gdLst>
                  <a:gd name="T0" fmla="*/ 85 w 85"/>
                  <a:gd name="T1" fmla="*/ 20 h 48"/>
                  <a:gd name="T2" fmla="*/ 49 w 85"/>
                  <a:gd name="T3" fmla="*/ 0 h 48"/>
                  <a:gd name="T4" fmla="*/ 0 w 85"/>
                  <a:gd name="T5" fmla="*/ 28 h 48"/>
                  <a:gd name="T6" fmla="*/ 36 w 85"/>
                  <a:gd name="T7" fmla="*/ 48 h 48"/>
                  <a:gd name="T8" fmla="*/ 85 w 85"/>
                  <a:gd name="T9" fmla="*/ 20 h 48"/>
                </a:gdLst>
                <a:ahLst/>
                <a:cxnLst>
                  <a:cxn ang="0">
                    <a:pos x="T0" y="T1"/>
                  </a:cxn>
                  <a:cxn ang="0">
                    <a:pos x="T2" y="T3"/>
                  </a:cxn>
                  <a:cxn ang="0">
                    <a:pos x="T4" y="T5"/>
                  </a:cxn>
                  <a:cxn ang="0">
                    <a:pos x="T6" y="T7"/>
                  </a:cxn>
                  <a:cxn ang="0">
                    <a:pos x="T8" y="T9"/>
                  </a:cxn>
                </a:cxnLst>
                <a:rect l="0" t="0" r="r" b="b"/>
                <a:pathLst>
                  <a:path w="85" h="48">
                    <a:moveTo>
                      <a:pt x="85" y="20"/>
                    </a:moveTo>
                    <a:lnTo>
                      <a:pt x="49" y="0"/>
                    </a:lnTo>
                    <a:lnTo>
                      <a:pt x="0" y="28"/>
                    </a:lnTo>
                    <a:lnTo>
                      <a:pt x="36" y="48"/>
                    </a:lnTo>
                    <a:lnTo>
                      <a:pt x="85" y="20"/>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8" name="Freeform 43">
                <a:extLst>
                  <a:ext uri="{FF2B5EF4-FFF2-40B4-BE49-F238E27FC236}">
                    <a16:creationId xmlns:a16="http://schemas.microsoft.com/office/drawing/2014/main" id="{96736A87-223F-40C8-9C7B-11F327B73241}"/>
                  </a:ext>
                </a:extLst>
              </p:cNvPr>
              <p:cNvSpPr>
                <a:spLocks/>
              </p:cNvSpPr>
              <p:nvPr/>
            </p:nvSpPr>
            <p:spPr bwMode="auto">
              <a:xfrm>
                <a:off x="10345738" y="2125663"/>
                <a:ext cx="44450" cy="25400"/>
              </a:xfrm>
              <a:custGeom>
                <a:avLst/>
                <a:gdLst>
                  <a:gd name="T0" fmla="*/ 84 w 84"/>
                  <a:gd name="T1" fmla="*/ 21 h 49"/>
                  <a:gd name="T2" fmla="*/ 49 w 84"/>
                  <a:gd name="T3" fmla="*/ 0 h 49"/>
                  <a:gd name="T4" fmla="*/ 0 w 84"/>
                  <a:gd name="T5" fmla="*/ 28 h 49"/>
                  <a:gd name="T6" fmla="*/ 36 w 84"/>
                  <a:gd name="T7" fmla="*/ 49 h 49"/>
                  <a:gd name="T8" fmla="*/ 84 w 84"/>
                  <a:gd name="T9" fmla="*/ 21 h 49"/>
                </a:gdLst>
                <a:ahLst/>
                <a:cxnLst>
                  <a:cxn ang="0">
                    <a:pos x="T0" y="T1"/>
                  </a:cxn>
                  <a:cxn ang="0">
                    <a:pos x="T2" y="T3"/>
                  </a:cxn>
                  <a:cxn ang="0">
                    <a:pos x="T4" y="T5"/>
                  </a:cxn>
                  <a:cxn ang="0">
                    <a:pos x="T6" y="T7"/>
                  </a:cxn>
                  <a:cxn ang="0">
                    <a:pos x="T8" y="T9"/>
                  </a:cxn>
                </a:cxnLst>
                <a:rect l="0" t="0" r="r" b="b"/>
                <a:pathLst>
                  <a:path w="84" h="49">
                    <a:moveTo>
                      <a:pt x="84" y="21"/>
                    </a:moveTo>
                    <a:lnTo>
                      <a:pt x="49" y="0"/>
                    </a:lnTo>
                    <a:lnTo>
                      <a:pt x="0" y="28"/>
                    </a:lnTo>
                    <a:lnTo>
                      <a:pt x="36" y="49"/>
                    </a:lnTo>
                    <a:lnTo>
                      <a:pt x="84" y="21"/>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79" name="Freeform 44">
                <a:extLst>
                  <a:ext uri="{FF2B5EF4-FFF2-40B4-BE49-F238E27FC236}">
                    <a16:creationId xmlns:a16="http://schemas.microsoft.com/office/drawing/2014/main" id="{5BB11C51-BE5D-41E2-2C7F-14346F4E5CFC}"/>
                  </a:ext>
                </a:extLst>
              </p:cNvPr>
              <p:cNvSpPr>
                <a:spLocks/>
              </p:cNvSpPr>
              <p:nvPr/>
            </p:nvSpPr>
            <p:spPr bwMode="auto">
              <a:xfrm>
                <a:off x="10364788" y="2066925"/>
                <a:ext cx="25400" cy="84138"/>
              </a:xfrm>
              <a:custGeom>
                <a:avLst/>
                <a:gdLst>
                  <a:gd name="T0" fmla="*/ 48 w 48"/>
                  <a:gd name="T1" fmla="*/ 0 h 163"/>
                  <a:gd name="T2" fmla="*/ 0 w 48"/>
                  <a:gd name="T3" fmla="*/ 28 h 163"/>
                  <a:gd name="T4" fmla="*/ 0 w 48"/>
                  <a:gd name="T5" fmla="*/ 163 h 163"/>
                  <a:gd name="T6" fmla="*/ 48 w 48"/>
                  <a:gd name="T7" fmla="*/ 135 h 163"/>
                  <a:gd name="T8" fmla="*/ 48 w 48"/>
                  <a:gd name="T9" fmla="*/ 0 h 163"/>
                </a:gdLst>
                <a:ahLst/>
                <a:cxnLst>
                  <a:cxn ang="0">
                    <a:pos x="T0" y="T1"/>
                  </a:cxn>
                  <a:cxn ang="0">
                    <a:pos x="T2" y="T3"/>
                  </a:cxn>
                  <a:cxn ang="0">
                    <a:pos x="T4" y="T5"/>
                  </a:cxn>
                  <a:cxn ang="0">
                    <a:pos x="T6" y="T7"/>
                  </a:cxn>
                  <a:cxn ang="0">
                    <a:pos x="T8" y="T9"/>
                  </a:cxn>
                </a:cxnLst>
                <a:rect l="0" t="0" r="r" b="b"/>
                <a:pathLst>
                  <a:path w="48" h="163">
                    <a:moveTo>
                      <a:pt x="48" y="0"/>
                    </a:moveTo>
                    <a:lnTo>
                      <a:pt x="0" y="28"/>
                    </a:lnTo>
                    <a:lnTo>
                      <a:pt x="0" y="163"/>
                    </a:lnTo>
                    <a:lnTo>
                      <a:pt x="48" y="135"/>
                    </a:lnTo>
                    <a:lnTo>
                      <a:pt x="48" y="0"/>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0" name="Freeform 45">
                <a:extLst>
                  <a:ext uri="{FF2B5EF4-FFF2-40B4-BE49-F238E27FC236}">
                    <a16:creationId xmlns:a16="http://schemas.microsoft.com/office/drawing/2014/main" id="{B231C19D-BE6B-D2D6-2036-8495F42C82A9}"/>
                  </a:ext>
                </a:extLst>
              </p:cNvPr>
              <p:cNvSpPr>
                <a:spLocks/>
              </p:cNvSpPr>
              <p:nvPr/>
            </p:nvSpPr>
            <p:spPr bwMode="auto">
              <a:xfrm>
                <a:off x="10501313" y="2141538"/>
                <a:ext cx="25400" cy="85725"/>
              </a:xfrm>
              <a:custGeom>
                <a:avLst/>
                <a:gdLst>
                  <a:gd name="T0" fmla="*/ 49 w 49"/>
                  <a:gd name="T1" fmla="*/ 0 h 163"/>
                  <a:gd name="T2" fmla="*/ 0 w 49"/>
                  <a:gd name="T3" fmla="*/ 28 h 163"/>
                  <a:gd name="T4" fmla="*/ 0 w 49"/>
                  <a:gd name="T5" fmla="*/ 163 h 163"/>
                  <a:gd name="T6" fmla="*/ 49 w 49"/>
                  <a:gd name="T7" fmla="*/ 135 h 163"/>
                  <a:gd name="T8" fmla="*/ 49 w 49"/>
                  <a:gd name="T9" fmla="*/ 0 h 163"/>
                </a:gdLst>
                <a:ahLst/>
                <a:cxnLst>
                  <a:cxn ang="0">
                    <a:pos x="T0" y="T1"/>
                  </a:cxn>
                  <a:cxn ang="0">
                    <a:pos x="T2" y="T3"/>
                  </a:cxn>
                  <a:cxn ang="0">
                    <a:pos x="T4" y="T5"/>
                  </a:cxn>
                  <a:cxn ang="0">
                    <a:pos x="T6" y="T7"/>
                  </a:cxn>
                  <a:cxn ang="0">
                    <a:pos x="T8" y="T9"/>
                  </a:cxn>
                </a:cxnLst>
                <a:rect l="0" t="0" r="r" b="b"/>
                <a:pathLst>
                  <a:path w="49" h="163">
                    <a:moveTo>
                      <a:pt x="49" y="0"/>
                    </a:moveTo>
                    <a:lnTo>
                      <a:pt x="0" y="28"/>
                    </a:lnTo>
                    <a:lnTo>
                      <a:pt x="0" y="163"/>
                    </a:lnTo>
                    <a:lnTo>
                      <a:pt x="49" y="135"/>
                    </a:lnTo>
                    <a:lnTo>
                      <a:pt x="49" y="0"/>
                    </a:lnTo>
                    <a:close/>
                  </a:path>
                </a:pathLst>
              </a:custGeom>
              <a:solidFill>
                <a:srgbClr val="909190"/>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1" name="Freeform 46">
                <a:extLst>
                  <a:ext uri="{FF2B5EF4-FFF2-40B4-BE49-F238E27FC236}">
                    <a16:creationId xmlns:a16="http://schemas.microsoft.com/office/drawing/2014/main" id="{C5C0ECCA-A2BD-0163-5D7A-1DA7371F150A}"/>
                  </a:ext>
                </a:extLst>
              </p:cNvPr>
              <p:cNvSpPr>
                <a:spLocks/>
              </p:cNvSpPr>
              <p:nvPr/>
            </p:nvSpPr>
            <p:spPr bwMode="auto">
              <a:xfrm>
                <a:off x="10364788" y="2066925"/>
                <a:ext cx="161925" cy="90488"/>
              </a:xfrm>
              <a:custGeom>
                <a:avLst/>
                <a:gdLst>
                  <a:gd name="T0" fmla="*/ 0 w 301"/>
                  <a:gd name="T1" fmla="*/ 28 h 174"/>
                  <a:gd name="T2" fmla="*/ 252 w 301"/>
                  <a:gd name="T3" fmla="*/ 174 h 174"/>
                  <a:gd name="T4" fmla="*/ 301 w 301"/>
                  <a:gd name="T5" fmla="*/ 146 h 174"/>
                  <a:gd name="T6" fmla="*/ 48 w 301"/>
                  <a:gd name="T7" fmla="*/ 0 h 174"/>
                  <a:gd name="T8" fmla="*/ 0 w 301"/>
                  <a:gd name="T9" fmla="*/ 28 h 174"/>
                </a:gdLst>
                <a:ahLst/>
                <a:cxnLst>
                  <a:cxn ang="0">
                    <a:pos x="T0" y="T1"/>
                  </a:cxn>
                  <a:cxn ang="0">
                    <a:pos x="T2" y="T3"/>
                  </a:cxn>
                  <a:cxn ang="0">
                    <a:pos x="T4" y="T5"/>
                  </a:cxn>
                  <a:cxn ang="0">
                    <a:pos x="T6" y="T7"/>
                  </a:cxn>
                  <a:cxn ang="0">
                    <a:pos x="T8" y="T9"/>
                  </a:cxn>
                </a:cxnLst>
                <a:rect l="0" t="0" r="r" b="b"/>
                <a:pathLst>
                  <a:path w="301" h="174">
                    <a:moveTo>
                      <a:pt x="0" y="28"/>
                    </a:moveTo>
                    <a:lnTo>
                      <a:pt x="252" y="174"/>
                    </a:lnTo>
                    <a:lnTo>
                      <a:pt x="301" y="146"/>
                    </a:lnTo>
                    <a:lnTo>
                      <a:pt x="48" y="0"/>
                    </a:lnTo>
                    <a:lnTo>
                      <a:pt x="0" y="28"/>
                    </a:lnTo>
                    <a:close/>
                  </a:path>
                </a:pathLst>
              </a:custGeom>
              <a:solidFill>
                <a:srgbClr val="DDDDDD"/>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2" name="Freeform 47">
                <a:extLst>
                  <a:ext uri="{FF2B5EF4-FFF2-40B4-BE49-F238E27FC236}">
                    <a16:creationId xmlns:a16="http://schemas.microsoft.com/office/drawing/2014/main" id="{93B511BF-2234-4B25-7B14-016BE04633C3}"/>
                  </a:ext>
                </a:extLst>
              </p:cNvPr>
              <p:cNvSpPr>
                <a:spLocks/>
              </p:cNvSpPr>
              <p:nvPr/>
            </p:nvSpPr>
            <p:spPr bwMode="auto">
              <a:xfrm>
                <a:off x="10364788" y="2081213"/>
                <a:ext cx="136525" cy="84138"/>
              </a:xfrm>
              <a:custGeom>
                <a:avLst/>
                <a:gdLst>
                  <a:gd name="T0" fmla="*/ 0 w 252"/>
                  <a:gd name="T1" fmla="*/ 0 h 163"/>
                  <a:gd name="T2" fmla="*/ 0 w 252"/>
                  <a:gd name="T3" fmla="*/ 17 h 163"/>
                  <a:gd name="T4" fmla="*/ 252 w 252"/>
                  <a:gd name="T5" fmla="*/ 163 h 163"/>
                  <a:gd name="T6" fmla="*/ 252 w 252"/>
                  <a:gd name="T7" fmla="*/ 146 h 163"/>
                  <a:gd name="T8" fmla="*/ 0 w 252"/>
                  <a:gd name="T9" fmla="*/ 0 h 163"/>
                </a:gdLst>
                <a:ahLst/>
                <a:cxnLst>
                  <a:cxn ang="0">
                    <a:pos x="T0" y="T1"/>
                  </a:cxn>
                  <a:cxn ang="0">
                    <a:pos x="T2" y="T3"/>
                  </a:cxn>
                  <a:cxn ang="0">
                    <a:pos x="T4" y="T5"/>
                  </a:cxn>
                  <a:cxn ang="0">
                    <a:pos x="T6" y="T7"/>
                  </a:cxn>
                  <a:cxn ang="0">
                    <a:pos x="T8" y="T9"/>
                  </a:cxn>
                </a:cxnLst>
                <a:rect l="0" t="0" r="r" b="b"/>
                <a:pathLst>
                  <a:path w="252" h="163">
                    <a:moveTo>
                      <a:pt x="0" y="0"/>
                    </a:moveTo>
                    <a:lnTo>
                      <a:pt x="0" y="17"/>
                    </a:lnTo>
                    <a:lnTo>
                      <a:pt x="252" y="163"/>
                    </a:lnTo>
                    <a:lnTo>
                      <a:pt x="252" y="146"/>
                    </a:lnTo>
                    <a:lnTo>
                      <a:pt x="0" y="0"/>
                    </a:ln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3" name="Freeform 48">
                <a:extLst>
                  <a:ext uri="{FF2B5EF4-FFF2-40B4-BE49-F238E27FC236}">
                    <a16:creationId xmlns:a16="http://schemas.microsoft.com/office/drawing/2014/main" id="{4506014F-33CE-F16E-9BC3-5FA0A42A3F5A}"/>
                  </a:ext>
                </a:extLst>
              </p:cNvPr>
              <p:cNvSpPr>
                <a:spLocks/>
              </p:cNvSpPr>
              <p:nvPr/>
            </p:nvSpPr>
            <p:spPr bwMode="auto">
              <a:xfrm>
                <a:off x="10456863" y="2351088"/>
                <a:ext cx="26988" cy="57150"/>
              </a:xfrm>
              <a:custGeom>
                <a:avLst/>
                <a:gdLst>
                  <a:gd name="T0" fmla="*/ 6 w 48"/>
                  <a:gd name="T1" fmla="*/ 2 h 109"/>
                  <a:gd name="T2" fmla="*/ 0 w 48"/>
                  <a:gd name="T3" fmla="*/ 5 h 109"/>
                  <a:gd name="T4" fmla="*/ 0 w 48"/>
                  <a:gd name="T5" fmla="*/ 75 h 109"/>
                  <a:gd name="T6" fmla="*/ 6 w 48"/>
                  <a:gd name="T7" fmla="*/ 86 h 109"/>
                  <a:gd name="T8" fmla="*/ 41 w 48"/>
                  <a:gd name="T9" fmla="*/ 107 h 109"/>
                  <a:gd name="T10" fmla="*/ 48 w 48"/>
                  <a:gd name="T11" fmla="*/ 103 h 109"/>
                  <a:gd name="T12" fmla="*/ 48 w 48"/>
                  <a:gd name="T13" fmla="*/ 33 h 109"/>
                  <a:gd name="T14" fmla="*/ 41 w 48"/>
                  <a:gd name="T15" fmla="*/ 22 h 109"/>
                  <a:gd name="T16" fmla="*/ 6 w 48"/>
                  <a:gd name="T17" fmla="*/ 2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09">
                    <a:moveTo>
                      <a:pt x="6" y="2"/>
                    </a:moveTo>
                    <a:cubicBezTo>
                      <a:pt x="2" y="0"/>
                      <a:pt x="0" y="1"/>
                      <a:pt x="0" y="5"/>
                    </a:cubicBezTo>
                    <a:lnTo>
                      <a:pt x="0" y="75"/>
                    </a:lnTo>
                    <a:cubicBezTo>
                      <a:pt x="0" y="79"/>
                      <a:pt x="2" y="84"/>
                      <a:pt x="6" y="86"/>
                    </a:cubicBezTo>
                    <a:lnTo>
                      <a:pt x="41" y="107"/>
                    </a:lnTo>
                    <a:cubicBezTo>
                      <a:pt x="45" y="109"/>
                      <a:pt x="48" y="107"/>
                      <a:pt x="48" y="103"/>
                    </a:cubicBezTo>
                    <a:lnTo>
                      <a:pt x="48" y="33"/>
                    </a:lnTo>
                    <a:cubicBezTo>
                      <a:pt x="48" y="29"/>
                      <a:pt x="45" y="24"/>
                      <a:pt x="41" y="22"/>
                    </a:cubicBezTo>
                    <a:lnTo>
                      <a:pt x="6" y="2"/>
                    </a:ln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4" name="Freeform 49">
                <a:extLst>
                  <a:ext uri="{FF2B5EF4-FFF2-40B4-BE49-F238E27FC236}">
                    <a16:creationId xmlns:a16="http://schemas.microsoft.com/office/drawing/2014/main" id="{5942DB87-E30E-1A2A-2549-7DB690A177CE}"/>
                  </a:ext>
                </a:extLst>
              </p:cNvPr>
              <p:cNvSpPr>
                <a:spLocks/>
              </p:cNvSpPr>
              <p:nvPr/>
            </p:nvSpPr>
            <p:spPr bwMode="auto">
              <a:xfrm>
                <a:off x="10456863" y="2376488"/>
                <a:ext cx="26988" cy="15875"/>
              </a:xfrm>
              <a:custGeom>
                <a:avLst/>
                <a:gdLst>
                  <a:gd name="T0" fmla="*/ 0 w 48"/>
                  <a:gd name="T1" fmla="*/ 4 h 32"/>
                  <a:gd name="T2" fmla="*/ 48 w 48"/>
                  <a:gd name="T3" fmla="*/ 32 h 32"/>
                  <a:gd name="T4" fmla="*/ 48 w 48"/>
                  <a:gd name="T5" fmla="*/ 28 h 32"/>
                  <a:gd name="T6" fmla="*/ 0 w 48"/>
                  <a:gd name="T7" fmla="*/ 0 h 32"/>
                  <a:gd name="T8" fmla="*/ 0 w 48"/>
                  <a:gd name="T9" fmla="*/ 4 h 32"/>
                </a:gdLst>
                <a:ahLst/>
                <a:cxnLst>
                  <a:cxn ang="0">
                    <a:pos x="T0" y="T1"/>
                  </a:cxn>
                  <a:cxn ang="0">
                    <a:pos x="T2" y="T3"/>
                  </a:cxn>
                  <a:cxn ang="0">
                    <a:pos x="T4" y="T5"/>
                  </a:cxn>
                  <a:cxn ang="0">
                    <a:pos x="T6" y="T7"/>
                  </a:cxn>
                  <a:cxn ang="0">
                    <a:pos x="T8" y="T9"/>
                  </a:cxn>
                </a:cxnLst>
                <a:rect l="0" t="0" r="r" b="b"/>
                <a:pathLst>
                  <a:path w="48" h="32">
                    <a:moveTo>
                      <a:pt x="0" y="4"/>
                    </a:moveTo>
                    <a:lnTo>
                      <a:pt x="48" y="32"/>
                    </a:lnTo>
                    <a:lnTo>
                      <a:pt x="48" y="28"/>
                    </a:lnTo>
                    <a:lnTo>
                      <a:pt x="0" y="0"/>
                    </a:lnTo>
                    <a:lnTo>
                      <a:pt x="0" y="4"/>
                    </a:lnTo>
                    <a:close/>
                  </a:path>
                </a:pathLst>
              </a:custGeom>
              <a:solidFill>
                <a:srgbClr val="5C5C5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5" name="Freeform 50">
                <a:extLst>
                  <a:ext uri="{FF2B5EF4-FFF2-40B4-BE49-F238E27FC236}">
                    <a16:creationId xmlns:a16="http://schemas.microsoft.com/office/drawing/2014/main" id="{175A8E53-5B99-2DD3-4B0D-5A0D85B9A2D3}"/>
                  </a:ext>
                </a:extLst>
              </p:cNvPr>
              <p:cNvSpPr>
                <a:spLocks/>
              </p:cNvSpPr>
              <p:nvPr/>
            </p:nvSpPr>
            <p:spPr bwMode="auto">
              <a:xfrm>
                <a:off x="10464800" y="2363788"/>
                <a:ext cx="7938" cy="17463"/>
              </a:xfrm>
              <a:custGeom>
                <a:avLst/>
                <a:gdLst>
                  <a:gd name="T0" fmla="*/ 6 w 12"/>
                  <a:gd name="T1" fmla="*/ 2 h 36"/>
                  <a:gd name="T2" fmla="*/ 0 w 12"/>
                  <a:gd name="T3" fmla="*/ 6 h 36"/>
                  <a:gd name="T4" fmla="*/ 0 w 12"/>
                  <a:gd name="T5" fmla="*/ 29 h 36"/>
                  <a:gd name="T6" fmla="*/ 12 w 12"/>
                  <a:gd name="T7" fmla="*/ 36 h 36"/>
                  <a:gd name="T8" fmla="*/ 12 w 12"/>
                  <a:gd name="T9" fmla="*/ 13 h 36"/>
                  <a:gd name="T10" fmla="*/ 6 w 12"/>
                  <a:gd name="T11" fmla="*/ 2 h 36"/>
                </a:gdLst>
                <a:ahLst/>
                <a:cxnLst>
                  <a:cxn ang="0">
                    <a:pos x="T0" y="T1"/>
                  </a:cxn>
                  <a:cxn ang="0">
                    <a:pos x="T2" y="T3"/>
                  </a:cxn>
                  <a:cxn ang="0">
                    <a:pos x="T4" y="T5"/>
                  </a:cxn>
                  <a:cxn ang="0">
                    <a:pos x="T6" y="T7"/>
                  </a:cxn>
                  <a:cxn ang="0">
                    <a:pos x="T8" y="T9"/>
                  </a:cxn>
                  <a:cxn ang="0">
                    <a:pos x="T10" y="T11"/>
                  </a:cxn>
                </a:cxnLst>
                <a:rect l="0" t="0" r="r" b="b"/>
                <a:pathLst>
                  <a:path w="12" h="36">
                    <a:moveTo>
                      <a:pt x="6" y="2"/>
                    </a:moveTo>
                    <a:cubicBezTo>
                      <a:pt x="3" y="0"/>
                      <a:pt x="0" y="2"/>
                      <a:pt x="0" y="6"/>
                    </a:cubicBezTo>
                    <a:lnTo>
                      <a:pt x="0" y="29"/>
                    </a:lnTo>
                    <a:lnTo>
                      <a:pt x="12" y="36"/>
                    </a:lnTo>
                    <a:lnTo>
                      <a:pt x="12" y="13"/>
                    </a:lnTo>
                    <a:cubicBezTo>
                      <a:pt x="12" y="9"/>
                      <a:pt x="9" y="4"/>
                      <a:pt x="6" y="2"/>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6" name="Freeform 51">
                <a:extLst>
                  <a:ext uri="{FF2B5EF4-FFF2-40B4-BE49-F238E27FC236}">
                    <a16:creationId xmlns:a16="http://schemas.microsoft.com/office/drawing/2014/main" id="{02FED346-DE0E-EED4-CF41-8F43A2033B22}"/>
                  </a:ext>
                </a:extLst>
              </p:cNvPr>
              <p:cNvSpPr>
                <a:spLocks/>
              </p:cNvSpPr>
              <p:nvPr/>
            </p:nvSpPr>
            <p:spPr bwMode="auto">
              <a:xfrm>
                <a:off x="10185400" y="2195513"/>
                <a:ext cx="25400" cy="57150"/>
              </a:xfrm>
              <a:custGeom>
                <a:avLst/>
                <a:gdLst>
                  <a:gd name="T0" fmla="*/ 6 w 48"/>
                  <a:gd name="T1" fmla="*/ 2 h 110"/>
                  <a:gd name="T2" fmla="*/ 0 w 48"/>
                  <a:gd name="T3" fmla="*/ 6 h 110"/>
                  <a:gd name="T4" fmla="*/ 0 w 48"/>
                  <a:gd name="T5" fmla="*/ 76 h 110"/>
                  <a:gd name="T6" fmla="*/ 6 w 48"/>
                  <a:gd name="T7" fmla="*/ 87 h 110"/>
                  <a:gd name="T8" fmla="*/ 41 w 48"/>
                  <a:gd name="T9" fmla="*/ 108 h 110"/>
                  <a:gd name="T10" fmla="*/ 48 w 48"/>
                  <a:gd name="T11" fmla="*/ 104 h 110"/>
                  <a:gd name="T12" fmla="*/ 48 w 48"/>
                  <a:gd name="T13" fmla="*/ 34 h 110"/>
                  <a:gd name="T14" fmla="*/ 41 w 48"/>
                  <a:gd name="T15" fmla="*/ 23 h 110"/>
                  <a:gd name="T16" fmla="*/ 6 w 48"/>
                  <a:gd name="T17" fmla="*/ 2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8" h="110">
                    <a:moveTo>
                      <a:pt x="6" y="2"/>
                    </a:moveTo>
                    <a:cubicBezTo>
                      <a:pt x="3" y="0"/>
                      <a:pt x="0" y="2"/>
                      <a:pt x="0" y="6"/>
                    </a:cubicBezTo>
                    <a:lnTo>
                      <a:pt x="0" y="76"/>
                    </a:lnTo>
                    <a:cubicBezTo>
                      <a:pt x="0" y="80"/>
                      <a:pt x="3" y="85"/>
                      <a:pt x="6" y="87"/>
                    </a:cubicBezTo>
                    <a:lnTo>
                      <a:pt x="41" y="108"/>
                    </a:lnTo>
                    <a:cubicBezTo>
                      <a:pt x="45" y="110"/>
                      <a:pt x="48" y="108"/>
                      <a:pt x="48" y="104"/>
                    </a:cubicBezTo>
                    <a:lnTo>
                      <a:pt x="48" y="34"/>
                    </a:lnTo>
                    <a:cubicBezTo>
                      <a:pt x="48" y="30"/>
                      <a:pt x="45" y="25"/>
                      <a:pt x="41" y="23"/>
                    </a:cubicBezTo>
                    <a:lnTo>
                      <a:pt x="6" y="2"/>
                    </a:lnTo>
                    <a:close/>
                  </a:path>
                </a:pathLst>
              </a:custGeom>
              <a:solidFill>
                <a:srgbClr val="C0BFB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7" name="Freeform 52">
                <a:extLst>
                  <a:ext uri="{FF2B5EF4-FFF2-40B4-BE49-F238E27FC236}">
                    <a16:creationId xmlns:a16="http://schemas.microsoft.com/office/drawing/2014/main" id="{25098324-8224-EF22-24BF-88DD0044EDAC}"/>
                  </a:ext>
                </a:extLst>
              </p:cNvPr>
              <p:cNvSpPr>
                <a:spLocks/>
              </p:cNvSpPr>
              <p:nvPr/>
            </p:nvSpPr>
            <p:spPr bwMode="auto">
              <a:xfrm>
                <a:off x="10185400" y="2220913"/>
                <a:ext cx="25400" cy="17463"/>
              </a:xfrm>
              <a:custGeom>
                <a:avLst/>
                <a:gdLst>
                  <a:gd name="T0" fmla="*/ 0 w 48"/>
                  <a:gd name="T1" fmla="*/ 4 h 32"/>
                  <a:gd name="T2" fmla="*/ 48 w 48"/>
                  <a:gd name="T3" fmla="*/ 32 h 32"/>
                  <a:gd name="T4" fmla="*/ 48 w 48"/>
                  <a:gd name="T5" fmla="*/ 28 h 32"/>
                  <a:gd name="T6" fmla="*/ 0 w 48"/>
                  <a:gd name="T7" fmla="*/ 0 h 32"/>
                  <a:gd name="T8" fmla="*/ 0 w 48"/>
                  <a:gd name="T9" fmla="*/ 4 h 32"/>
                </a:gdLst>
                <a:ahLst/>
                <a:cxnLst>
                  <a:cxn ang="0">
                    <a:pos x="T0" y="T1"/>
                  </a:cxn>
                  <a:cxn ang="0">
                    <a:pos x="T2" y="T3"/>
                  </a:cxn>
                  <a:cxn ang="0">
                    <a:pos x="T4" y="T5"/>
                  </a:cxn>
                  <a:cxn ang="0">
                    <a:pos x="T6" y="T7"/>
                  </a:cxn>
                  <a:cxn ang="0">
                    <a:pos x="T8" y="T9"/>
                  </a:cxn>
                </a:cxnLst>
                <a:rect l="0" t="0" r="r" b="b"/>
                <a:pathLst>
                  <a:path w="48" h="32">
                    <a:moveTo>
                      <a:pt x="0" y="4"/>
                    </a:moveTo>
                    <a:lnTo>
                      <a:pt x="48" y="32"/>
                    </a:lnTo>
                    <a:lnTo>
                      <a:pt x="48" y="28"/>
                    </a:lnTo>
                    <a:lnTo>
                      <a:pt x="0" y="0"/>
                    </a:lnTo>
                    <a:lnTo>
                      <a:pt x="0" y="4"/>
                    </a:lnTo>
                    <a:close/>
                  </a:path>
                </a:pathLst>
              </a:custGeom>
              <a:solidFill>
                <a:srgbClr val="5C5C5C"/>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8" name="Freeform 53">
                <a:extLst>
                  <a:ext uri="{FF2B5EF4-FFF2-40B4-BE49-F238E27FC236}">
                    <a16:creationId xmlns:a16="http://schemas.microsoft.com/office/drawing/2014/main" id="{1C64228C-82F0-AB3E-EB31-9692700099C0}"/>
                  </a:ext>
                </a:extLst>
              </p:cNvPr>
              <p:cNvSpPr>
                <a:spLocks/>
              </p:cNvSpPr>
              <p:nvPr/>
            </p:nvSpPr>
            <p:spPr bwMode="auto">
              <a:xfrm>
                <a:off x="10193338" y="2208213"/>
                <a:ext cx="6350" cy="19050"/>
              </a:xfrm>
              <a:custGeom>
                <a:avLst/>
                <a:gdLst>
                  <a:gd name="T0" fmla="*/ 6 w 12"/>
                  <a:gd name="T1" fmla="*/ 2 h 36"/>
                  <a:gd name="T2" fmla="*/ 0 w 12"/>
                  <a:gd name="T3" fmla="*/ 6 h 36"/>
                  <a:gd name="T4" fmla="*/ 0 w 12"/>
                  <a:gd name="T5" fmla="*/ 29 h 36"/>
                  <a:gd name="T6" fmla="*/ 12 w 12"/>
                  <a:gd name="T7" fmla="*/ 36 h 36"/>
                  <a:gd name="T8" fmla="*/ 12 w 12"/>
                  <a:gd name="T9" fmla="*/ 13 h 36"/>
                  <a:gd name="T10" fmla="*/ 6 w 12"/>
                  <a:gd name="T11" fmla="*/ 2 h 36"/>
                </a:gdLst>
                <a:ahLst/>
                <a:cxnLst>
                  <a:cxn ang="0">
                    <a:pos x="T0" y="T1"/>
                  </a:cxn>
                  <a:cxn ang="0">
                    <a:pos x="T2" y="T3"/>
                  </a:cxn>
                  <a:cxn ang="0">
                    <a:pos x="T4" y="T5"/>
                  </a:cxn>
                  <a:cxn ang="0">
                    <a:pos x="T6" y="T7"/>
                  </a:cxn>
                  <a:cxn ang="0">
                    <a:pos x="T8" y="T9"/>
                  </a:cxn>
                  <a:cxn ang="0">
                    <a:pos x="T10" y="T11"/>
                  </a:cxn>
                </a:cxnLst>
                <a:rect l="0" t="0" r="r" b="b"/>
                <a:pathLst>
                  <a:path w="12" h="36">
                    <a:moveTo>
                      <a:pt x="6" y="2"/>
                    </a:moveTo>
                    <a:cubicBezTo>
                      <a:pt x="3" y="0"/>
                      <a:pt x="0" y="2"/>
                      <a:pt x="0" y="6"/>
                    </a:cubicBezTo>
                    <a:lnTo>
                      <a:pt x="0" y="29"/>
                    </a:lnTo>
                    <a:lnTo>
                      <a:pt x="12" y="36"/>
                    </a:lnTo>
                    <a:lnTo>
                      <a:pt x="12" y="13"/>
                    </a:lnTo>
                    <a:cubicBezTo>
                      <a:pt x="12" y="9"/>
                      <a:pt x="9" y="4"/>
                      <a:pt x="6" y="2"/>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89" name="Freeform 54">
                <a:extLst>
                  <a:ext uri="{FF2B5EF4-FFF2-40B4-BE49-F238E27FC236}">
                    <a16:creationId xmlns:a16="http://schemas.microsoft.com/office/drawing/2014/main" id="{746A2A21-FC3E-8FA8-C17E-6B55403366FD}"/>
                  </a:ext>
                </a:extLst>
              </p:cNvPr>
              <p:cNvSpPr>
                <a:spLocks/>
              </p:cNvSpPr>
              <p:nvPr/>
            </p:nvSpPr>
            <p:spPr bwMode="auto">
              <a:xfrm>
                <a:off x="10356850" y="1982788"/>
                <a:ext cx="171450" cy="203200"/>
              </a:xfrm>
              <a:custGeom>
                <a:avLst/>
                <a:gdLst>
                  <a:gd name="T0" fmla="*/ 68 w 317"/>
                  <a:gd name="T1" fmla="*/ 14 h 390"/>
                  <a:gd name="T2" fmla="*/ 163 w 317"/>
                  <a:gd name="T3" fmla="*/ 43 h 390"/>
                  <a:gd name="T4" fmla="*/ 246 w 317"/>
                  <a:gd name="T5" fmla="*/ 17 h 390"/>
                  <a:gd name="T6" fmla="*/ 271 w 317"/>
                  <a:gd name="T7" fmla="*/ 103 h 390"/>
                  <a:gd name="T8" fmla="*/ 312 w 317"/>
                  <a:gd name="T9" fmla="*/ 221 h 390"/>
                  <a:gd name="T10" fmla="*/ 300 w 317"/>
                  <a:gd name="T11" fmla="*/ 299 h 390"/>
                  <a:gd name="T12" fmla="*/ 254 w 317"/>
                  <a:gd name="T13" fmla="*/ 280 h 390"/>
                  <a:gd name="T14" fmla="*/ 208 w 317"/>
                  <a:gd name="T15" fmla="*/ 318 h 390"/>
                  <a:gd name="T16" fmla="*/ 251 w 317"/>
                  <a:gd name="T17" fmla="*/ 343 h 390"/>
                  <a:gd name="T18" fmla="*/ 200 w 317"/>
                  <a:gd name="T19" fmla="*/ 381 h 390"/>
                  <a:gd name="T20" fmla="*/ 65 w 317"/>
                  <a:gd name="T21" fmla="*/ 316 h 390"/>
                  <a:gd name="T22" fmla="*/ 20 w 317"/>
                  <a:gd name="T23" fmla="*/ 191 h 390"/>
                  <a:gd name="T24" fmla="*/ 68 w 317"/>
                  <a:gd name="T25" fmla="*/ 14 h 3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17" h="390">
                    <a:moveTo>
                      <a:pt x="68" y="14"/>
                    </a:moveTo>
                    <a:cubicBezTo>
                      <a:pt x="88" y="9"/>
                      <a:pt x="126" y="46"/>
                      <a:pt x="163" y="43"/>
                    </a:cubicBezTo>
                    <a:cubicBezTo>
                      <a:pt x="221" y="37"/>
                      <a:pt x="231" y="0"/>
                      <a:pt x="246" y="17"/>
                    </a:cubicBezTo>
                    <a:cubicBezTo>
                      <a:pt x="254" y="25"/>
                      <a:pt x="258" y="62"/>
                      <a:pt x="271" y="103"/>
                    </a:cubicBezTo>
                    <a:cubicBezTo>
                      <a:pt x="285" y="147"/>
                      <a:pt x="309" y="195"/>
                      <a:pt x="312" y="221"/>
                    </a:cubicBezTo>
                    <a:cubicBezTo>
                      <a:pt x="317" y="270"/>
                      <a:pt x="300" y="299"/>
                      <a:pt x="300" y="299"/>
                    </a:cubicBezTo>
                    <a:cubicBezTo>
                      <a:pt x="300" y="299"/>
                      <a:pt x="270" y="273"/>
                      <a:pt x="254" y="280"/>
                    </a:cubicBezTo>
                    <a:cubicBezTo>
                      <a:pt x="228" y="292"/>
                      <a:pt x="208" y="318"/>
                      <a:pt x="208" y="318"/>
                    </a:cubicBezTo>
                    <a:lnTo>
                      <a:pt x="251" y="343"/>
                    </a:lnTo>
                    <a:cubicBezTo>
                      <a:pt x="251" y="343"/>
                      <a:pt x="228" y="372"/>
                      <a:pt x="200" y="381"/>
                    </a:cubicBezTo>
                    <a:cubicBezTo>
                      <a:pt x="171" y="390"/>
                      <a:pt x="95" y="355"/>
                      <a:pt x="65" y="316"/>
                    </a:cubicBezTo>
                    <a:cubicBezTo>
                      <a:pt x="28" y="268"/>
                      <a:pt x="0" y="246"/>
                      <a:pt x="20" y="191"/>
                    </a:cubicBezTo>
                    <a:cubicBezTo>
                      <a:pt x="50" y="100"/>
                      <a:pt x="47" y="19"/>
                      <a:pt x="68" y="14"/>
                    </a:cubicBezTo>
                    <a:close/>
                  </a:path>
                </a:pathLst>
              </a:custGeom>
              <a:solidFill>
                <a:srgbClr val="33333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0" name="Freeform 430">
                <a:extLst>
                  <a:ext uri="{FF2B5EF4-FFF2-40B4-BE49-F238E27FC236}">
                    <a16:creationId xmlns:a16="http://schemas.microsoft.com/office/drawing/2014/main" id="{B19B0BCF-DEC6-686E-B2CF-0F32B27750D6}"/>
                  </a:ext>
                </a:extLst>
              </p:cNvPr>
              <p:cNvSpPr>
                <a:spLocks/>
              </p:cNvSpPr>
              <p:nvPr/>
            </p:nvSpPr>
            <p:spPr bwMode="auto">
              <a:xfrm>
                <a:off x="10823575" y="2997200"/>
                <a:ext cx="425450" cy="157163"/>
              </a:xfrm>
              <a:custGeom>
                <a:avLst/>
                <a:gdLst>
                  <a:gd name="T0" fmla="*/ 785 w 788"/>
                  <a:gd name="T1" fmla="*/ 204 h 302"/>
                  <a:gd name="T2" fmla="*/ 786 w 788"/>
                  <a:gd name="T3" fmla="*/ 175 h 302"/>
                  <a:gd name="T4" fmla="*/ 651 w 788"/>
                  <a:gd name="T5" fmla="*/ 259 h 302"/>
                  <a:gd name="T6" fmla="*/ 335 w 788"/>
                  <a:gd name="T7" fmla="*/ 166 h 302"/>
                  <a:gd name="T8" fmla="*/ 201 w 788"/>
                  <a:gd name="T9" fmla="*/ 78 h 302"/>
                  <a:gd name="T10" fmla="*/ 64 w 788"/>
                  <a:gd name="T11" fmla="*/ 49 h 302"/>
                  <a:gd name="T12" fmla="*/ 5 w 788"/>
                  <a:gd name="T13" fmla="*/ 3 h 302"/>
                  <a:gd name="T14" fmla="*/ 5 w 788"/>
                  <a:gd name="T15" fmla="*/ 0 h 302"/>
                  <a:gd name="T16" fmla="*/ 0 w 788"/>
                  <a:gd name="T17" fmla="*/ 43 h 302"/>
                  <a:gd name="T18" fmla="*/ 60 w 788"/>
                  <a:gd name="T19" fmla="*/ 90 h 302"/>
                  <a:gd name="T20" fmla="*/ 197 w 788"/>
                  <a:gd name="T21" fmla="*/ 118 h 302"/>
                  <a:gd name="T22" fmla="*/ 333 w 788"/>
                  <a:gd name="T23" fmla="*/ 206 h 302"/>
                  <a:gd name="T24" fmla="*/ 650 w 788"/>
                  <a:gd name="T25" fmla="*/ 300 h 302"/>
                  <a:gd name="T26" fmla="*/ 785 w 788"/>
                  <a:gd name="T27" fmla="*/ 204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88" h="302">
                    <a:moveTo>
                      <a:pt x="785" y="204"/>
                    </a:moveTo>
                    <a:cubicBezTo>
                      <a:pt x="788" y="196"/>
                      <a:pt x="788" y="179"/>
                      <a:pt x="786" y="175"/>
                    </a:cubicBezTo>
                    <a:cubicBezTo>
                      <a:pt x="777" y="216"/>
                      <a:pt x="712" y="258"/>
                      <a:pt x="651" y="259"/>
                    </a:cubicBezTo>
                    <a:cubicBezTo>
                      <a:pt x="574" y="261"/>
                      <a:pt x="404" y="212"/>
                      <a:pt x="335" y="166"/>
                    </a:cubicBezTo>
                    <a:cubicBezTo>
                      <a:pt x="266" y="119"/>
                      <a:pt x="239" y="86"/>
                      <a:pt x="201" y="78"/>
                    </a:cubicBezTo>
                    <a:cubicBezTo>
                      <a:pt x="162" y="70"/>
                      <a:pt x="107" y="64"/>
                      <a:pt x="64" y="49"/>
                    </a:cubicBezTo>
                    <a:cubicBezTo>
                      <a:pt x="21" y="35"/>
                      <a:pt x="5" y="3"/>
                      <a:pt x="5" y="3"/>
                    </a:cubicBezTo>
                    <a:cubicBezTo>
                      <a:pt x="5" y="3"/>
                      <a:pt x="5" y="2"/>
                      <a:pt x="5" y="0"/>
                    </a:cubicBezTo>
                    <a:cubicBezTo>
                      <a:pt x="2" y="24"/>
                      <a:pt x="0" y="43"/>
                      <a:pt x="0" y="43"/>
                    </a:cubicBezTo>
                    <a:cubicBezTo>
                      <a:pt x="0" y="43"/>
                      <a:pt x="17" y="75"/>
                      <a:pt x="60" y="90"/>
                    </a:cubicBezTo>
                    <a:cubicBezTo>
                      <a:pt x="103" y="104"/>
                      <a:pt x="158" y="110"/>
                      <a:pt x="197" y="118"/>
                    </a:cubicBezTo>
                    <a:cubicBezTo>
                      <a:pt x="236" y="126"/>
                      <a:pt x="263" y="159"/>
                      <a:pt x="333" y="206"/>
                    </a:cubicBezTo>
                    <a:cubicBezTo>
                      <a:pt x="402" y="253"/>
                      <a:pt x="572" y="302"/>
                      <a:pt x="650" y="300"/>
                    </a:cubicBezTo>
                    <a:cubicBezTo>
                      <a:pt x="728" y="298"/>
                      <a:pt x="769" y="247"/>
                      <a:pt x="785" y="204"/>
                    </a:cubicBezTo>
                    <a:close/>
                  </a:path>
                </a:pathLst>
              </a:custGeom>
              <a:solidFill>
                <a:srgbClr val="AA6E3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91" name="Freeform 431">
                <a:extLst>
                  <a:ext uri="{FF2B5EF4-FFF2-40B4-BE49-F238E27FC236}">
                    <a16:creationId xmlns:a16="http://schemas.microsoft.com/office/drawing/2014/main" id="{D73C1463-9A87-EB44-2B70-3540EE3D3C3D}"/>
                  </a:ext>
                </a:extLst>
              </p:cNvPr>
              <p:cNvSpPr>
                <a:spLocks/>
              </p:cNvSpPr>
              <p:nvPr/>
            </p:nvSpPr>
            <p:spPr bwMode="auto">
              <a:xfrm>
                <a:off x="10547350" y="3094038"/>
                <a:ext cx="331788" cy="268288"/>
              </a:xfrm>
              <a:custGeom>
                <a:avLst/>
                <a:gdLst>
                  <a:gd name="T0" fmla="*/ 594 w 616"/>
                  <a:gd name="T1" fmla="*/ 303 h 517"/>
                  <a:gd name="T2" fmla="*/ 568 w 616"/>
                  <a:gd name="T3" fmla="*/ 424 h 517"/>
                  <a:gd name="T4" fmla="*/ 355 w 616"/>
                  <a:gd name="T5" fmla="*/ 459 h 517"/>
                  <a:gd name="T6" fmla="*/ 196 w 616"/>
                  <a:gd name="T7" fmla="*/ 332 h 517"/>
                  <a:gd name="T8" fmla="*/ 104 w 616"/>
                  <a:gd name="T9" fmla="*/ 161 h 517"/>
                  <a:gd name="T10" fmla="*/ 13 w 616"/>
                  <a:gd name="T11" fmla="*/ 69 h 517"/>
                  <a:gd name="T12" fmla="*/ 5 w 616"/>
                  <a:gd name="T13" fmla="*/ 0 h 517"/>
                  <a:gd name="T14" fmla="*/ 13 w 616"/>
                  <a:gd name="T15" fmla="*/ 108 h 517"/>
                  <a:gd name="T16" fmla="*/ 104 w 616"/>
                  <a:gd name="T17" fmla="*/ 200 h 517"/>
                  <a:gd name="T18" fmla="*/ 196 w 616"/>
                  <a:gd name="T19" fmla="*/ 370 h 517"/>
                  <a:gd name="T20" fmla="*/ 355 w 616"/>
                  <a:gd name="T21" fmla="*/ 498 h 517"/>
                  <a:gd name="T22" fmla="*/ 568 w 616"/>
                  <a:gd name="T23" fmla="*/ 463 h 517"/>
                  <a:gd name="T24" fmla="*/ 594 w 616"/>
                  <a:gd name="T25" fmla="*/ 303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6" h="517">
                    <a:moveTo>
                      <a:pt x="594" y="303"/>
                    </a:moveTo>
                    <a:cubicBezTo>
                      <a:pt x="609" y="346"/>
                      <a:pt x="607" y="395"/>
                      <a:pt x="568" y="424"/>
                    </a:cubicBezTo>
                    <a:cubicBezTo>
                      <a:pt x="497" y="479"/>
                      <a:pt x="424" y="472"/>
                      <a:pt x="355" y="459"/>
                    </a:cubicBezTo>
                    <a:cubicBezTo>
                      <a:pt x="260" y="442"/>
                      <a:pt x="232" y="379"/>
                      <a:pt x="196" y="332"/>
                    </a:cubicBezTo>
                    <a:cubicBezTo>
                      <a:pt x="160" y="284"/>
                      <a:pt x="141" y="198"/>
                      <a:pt x="104" y="161"/>
                    </a:cubicBezTo>
                    <a:cubicBezTo>
                      <a:pt x="66" y="124"/>
                      <a:pt x="29" y="117"/>
                      <a:pt x="13" y="69"/>
                    </a:cubicBezTo>
                    <a:cubicBezTo>
                      <a:pt x="5" y="48"/>
                      <a:pt x="3" y="24"/>
                      <a:pt x="5" y="0"/>
                    </a:cubicBezTo>
                    <a:cubicBezTo>
                      <a:pt x="0" y="35"/>
                      <a:pt x="1" y="75"/>
                      <a:pt x="13" y="108"/>
                    </a:cubicBezTo>
                    <a:cubicBezTo>
                      <a:pt x="29" y="156"/>
                      <a:pt x="66" y="163"/>
                      <a:pt x="104" y="200"/>
                    </a:cubicBezTo>
                    <a:cubicBezTo>
                      <a:pt x="141" y="236"/>
                      <a:pt x="160" y="323"/>
                      <a:pt x="196" y="370"/>
                    </a:cubicBezTo>
                    <a:cubicBezTo>
                      <a:pt x="232" y="418"/>
                      <a:pt x="260" y="480"/>
                      <a:pt x="355" y="498"/>
                    </a:cubicBezTo>
                    <a:cubicBezTo>
                      <a:pt x="424" y="510"/>
                      <a:pt x="497" y="517"/>
                      <a:pt x="568" y="463"/>
                    </a:cubicBezTo>
                    <a:cubicBezTo>
                      <a:pt x="615" y="428"/>
                      <a:pt x="616" y="354"/>
                      <a:pt x="594" y="303"/>
                    </a:cubicBezTo>
                    <a:close/>
                  </a:path>
                </a:pathLst>
              </a:custGeom>
              <a:solidFill>
                <a:srgbClr val="AA6E3A"/>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17" name="Group 16">
              <a:extLst>
                <a:ext uri="{FF2B5EF4-FFF2-40B4-BE49-F238E27FC236}">
                  <a16:creationId xmlns:a16="http://schemas.microsoft.com/office/drawing/2014/main" id="{FF4830FC-BA84-A855-AC04-F58871F42D39}"/>
                </a:ext>
              </a:extLst>
            </p:cNvPr>
            <p:cNvGrpSpPr>
              <a:grpSpLocks noChangeAspect="1"/>
            </p:cNvGrpSpPr>
            <p:nvPr/>
          </p:nvGrpSpPr>
          <p:grpSpPr>
            <a:xfrm>
              <a:off x="10744199" y="3112274"/>
              <a:ext cx="602507" cy="602507"/>
              <a:chOff x="4165601" y="3181351"/>
              <a:chExt cx="309563" cy="296863"/>
            </a:xfrm>
            <a:solidFill>
              <a:srgbClr val="00B0F0"/>
            </a:solidFill>
          </p:grpSpPr>
          <p:sp>
            <p:nvSpPr>
              <p:cNvPr id="36" name="Freeform 309">
                <a:extLst>
                  <a:ext uri="{FF2B5EF4-FFF2-40B4-BE49-F238E27FC236}">
                    <a16:creationId xmlns:a16="http://schemas.microsoft.com/office/drawing/2014/main" id="{C7E1F9C7-D484-FE08-7502-60EBB3631552}"/>
                  </a:ext>
                </a:extLst>
              </p:cNvPr>
              <p:cNvSpPr>
                <a:spLocks noEditPoints="1"/>
              </p:cNvSpPr>
              <p:nvPr/>
            </p:nvSpPr>
            <p:spPr bwMode="auto">
              <a:xfrm>
                <a:off x="4165601" y="3181351"/>
                <a:ext cx="309563" cy="296863"/>
              </a:xfrm>
              <a:custGeom>
                <a:avLst/>
                <a:gdLst>
                  <a:gd name="T0" fmla="*/ 286 w 571"/>
                  <a:gd name="T1" fmla="*/ 22 h 572"/>
                  <a:gd name="T2" fmla="*/ 21 w 571"/>
                  <a:gd name="T3" fmla="*/ 286 h 572"/>
                  <a:gd name="T4" fmla="*/ 286 w 571"/>
                  <a:gd name="T5" fmla="*/ 550 h 572"/>
                  <a:gd name="T6" fmla="*/ 550 w 571"/>
                  <a:gd name="T7" fmla="*/ 286 h 572"/>
                  <a:gd name="T8" fmla="*/ 286 w 571"/>
                  <a:gd name="T9" fmla="*/ 22 h 572"/>
                  <a:gd name="T10" fmla="*/ 286 w 571"/>
                  <a:gd name="T11" fmla="*/ 572 h 572"/>
                  <a:gd name="T12" fmla="*/ 0 w 571"/>
                  <a:gd name="T13" fmla="*/ 286 h 572"/>
                  <a:gd name="T14" fmla="*/ 286 w 571"/>
                  <a:gd name="T15" fmla="*/ 0 h 572"/>
                  <a:gd name="T16" fmla="*/ 571 w 571"/>
                  <a:gd name="T17" fmla="*/ 286 h 572"/>
                  <a:gd name="T18" fmla="*/ 286 w 571"/>
                  <a:gd name="T19"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1" h="572">
                    <a:moveTo>
                      <a:pt x="286" y="22"/>
                    </a:moveTo>
                    <a:cubicBezTo>
                      <a:pt x="140" y="22"/>
                      <a:pt x="21" y="140"/>
                      <a:pt x="21" y="286"/>
                    </a:cubicBezTo>
                    <a:cubicBezTo>
                      <a:pt x="21" y="431"/>
                      <a:pt x="140" y="550"/>
                      <a:pt x="286" y="550"/>
                    </a:cubicBezTo>
                    <a:cubicBezTo>
                      <a:pt x="431" y="550"/>
                      <a:pt x="550" y="431"/>
                      <a:pt x="550" y="286"/>
                    </a:cubicBezTo>
                    <a:cubicBezTo>
                      <a:pt x="550" y="140"/>
                      <a:pt x="431" y="22"/>
                      <a:pt x="286" y="22"/>
                    </a:cubicBezTo>
                    <a:close/>
                    <a:moveTo>
                      <a:pt x="286" y="572"/>
                    </a:moveTo>
                    <a:cubicBezTo>
                      <a:pt x="128" y="572"/>
                      <a:pt x="0" y="443"/>
                      <a:pt x="0" y="286"/>
                    </a:cubicBezTo>
                    <a:cubicBezTo>
                      <a:pt x="0" y="128"/>
                      <a:pt x="128" y="0"/>
                      <a:pt x="286" y="0"/>
                    </a:cubicBezTo>
                    <a:cubicBezTo>
                      <a:pt x="443" y="0"/>
                      <a:pt x="571" y="128"/>
                      <a:pt x="571" y="286"/>
                    </a:cubicBezTo>
                    <a:cubicBezTo>
                      <a:pt x="571" y="443"/>
                      <a:pt x="443" y="572"/>
                      <a:pt x="286" y="57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7" name="Freeform 310">
                <a:extLst>
                  <a:ext uri="{FF2B5EF4-FFF2-40B4-BE49-F238E27FC236}">
                    <a16:creationId xmlns:a16="http://schemas.microsoft.com/office/drawing/2014/main" id="{39B0C8AE-B682-4661-BC28-E75A1030F6A9}"/>
                  </a:ext>
                </a:extLst>
              </p:cNvPr>
              <p:cNvSpPr>
                <a:spLocks noEditPoints="1"/>
              </p:cNvSpPr>
              <p:nvPr/>
            </p:nvSpPr>
            <p:spPr bwMode="auto">
              <a:xfrm>
                <a:off x="4297363" y="3308351"/>
                <a:ext cx="44450" cy="42863"/>
              </a:xfrm>
              <a:custGeom>
                <a:avLst/>
                <a:gdLst>
                  <a:gd name="T0" fmla="*/ 42 w 83"/>
                  <a:gd name="T1" fmla="*/ 16 h 82"/>
                  <a:gd name="T2" fmla="*/ 17 w 83"/>
                  <a:gd name="T3" fmla="*/ 41 h 82"/>
                  <a:gd name="T4" fmla="*/ 42 w 83"/>
                  <a:gd name="T5" fmla="*/ 65 h 82"/>
                  <a:gd name="T6" fmla="*/ 66 w 83"/>
                  <a:gd name="T7" fmla="*/ 41 h 82"/>
                  <a:gd name="T8" fmla="*/ 42 w 83"/>
                  <a:gd name="T9" fmla="*/ 16 h 82"/>
                  <a:gd name="T10" fmla="*/ 42 w 83"/>
                  <a:gd name="T11" fmla="*/ 82 h 82"/>
                  <a:gd name="T12" fmla="*/ 0 w 83"/>
                  <a:gd name="T13" fmla="*/ 41 h 82"/>
                  <a:gd name="T14" fmla="*/ 42 w 83"/>
                  <a:gd name="T15" fmla="*/ 0 h 82"/>
                  <a:gd name="T16" fmla="*/ 83 w 83"/>
                  <a:gd name="T17" fmla="*/ 41 h 82"/>
                  <a:gd name="T18" fmla="*/ 42 w 83"/>
                  <a:gd name="T1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3" h="82">
                    <a:moveTo>
                      <a:pt x="42" y="16"/>
                    </a:moveTo>
                    <a:cubicBezTo>
                      <a:pt x="28" y="16"/>
                      <a:pt x="17" y="27"/>
                      <a:pt x="17" y="41"/>
                    </a:cubicBezTo>
                    <a:cubicBezTo>
                      <a:pt x="17" y="54"/>
                      <a:pt x="28" y="65"/>
                      <a:pt x="42" y="65"/>
                    </a:cubicBezTo>
                    <a:cubicBezTo>
                      <a:pt x="55" y="65"/>
                      <a:pt x="66" y="54"/>
                      <a:pt x="66" y="41"/>
                    </a:cubicBezTo>
                    <a:cubicBezTo>
                      <a:pt x="66" y="27"/>
                      <a:pt x="55" y="16"/>
                      <a:pt x="42" y="16"/>
                    </a:cubicBezTo>
                    <a:close/>
                    <a:moveTo>
                      <a:pt x="42" y="82"/>
                    </a:moveTo>
                    <a:cubicBezTo>
                      <a:pt x="19" y="82"/>
                      <a:pt x="0" y="64"/>
                      <a:pt x="0" y="41"/>
                    </a:cubicBezTo>
                    <a:cubicBezTo>
                      <a:pt x="0" y="18"/>
                      <a:pt x="19" y="0"/>
                      <a:pt x="42" y="0"/>
                    </a:cubicBezTo>
                    <a:cubicBezTo>
                      <a:pt x="64" y="0"/>
                      <a:pt x="83" y="18"/>
                      <a:pt x="83" y="41"/>
                    </a:cubicBezTo>
                    <a:cubicBezTo>
                      <a:pt x="83" y="64"/>
                      <a:pt x="64" y="82"/>
                      <a:pt x="42" y="8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8" name="Freeform 311">
                <a:extLst>
                  <a:ext uri="{FF2B5EF4-FFF2-40B4-BE49-F238E27FC236}">
                    <a16:creationId xmlns:a16="http://schemas.microsoft.com/office/drawing/2014/main" id="{07943662-4644-185A-0536-926FAD75690A}"/>
                  </a:ext>
                </a:extLst>
              </p:cNvPr>
              <p:cNvSpPr>
                <a:spLocks/>
              </p:cNvSpPr>
              <p:nvPr/>
            </p:nvSpPr>
            <p:spPr bwMode="auto">
              <a:xfrm>
                <a:off x="4314826" y="3186113"/>
                <a:ext cx="9525" cy="39688"/>
              </a:xfrm>
              <a:custGeom>
                <a:avLst/>
                <a:gdLst>
                  <a:gd name="T0" fmla="*/ 9 w 17"/>
                  <a:gd name="T1" fmla="*/ 75 h 75"/>
                  <a:gd name="T2" fmla="*/ 0 w 17"/>
                  <a:gd name="T3" fmla="*/ 66 h 75"/>
                  <a:gd name="T4" fmla="*/ 0 w 17"/>
                  <a:gd name="T5" fmla="*/ 8 h 75"/>
                  <a:gd name="T6" fmla="*/ 9 w 17"/>
                  <a:gd name="T7" fmla="*/ 0 h 75"/>
                  <a:gd name="T8" fmla="*/ 17 w 17"/>
                  <a:gd name="T9" fmla="*/ 8 h 75"/>
                  <a:gd name="T10" fmla="*/ 17 w 17"/>
                  <a:gd name="T11" fmla="*/ 66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6"/>
                    </a:cubicBezTo>
                    <a:lnTo>
                      <a:pt x="0" y="8"/>
                    </a:lnTo>
                    <a:cubicBezTo>
                      <a:pt x="0" y="3"/>
                      <a:pt x="4" y="0"/>
                      <a:pt x="9" y="0"/>
                    </a:cubicBezTo>
                    <a:cubicBezTo>
                      <a:pt x="13" y="0"/>
                      <a:pt x="17" y="3"/>
                      <a:pt x="17" y="8"/>
                    </a:cubicBezTo>
                    <a:lnTo>
                      <a:pt x="17" y="66"/>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9" name="Freeform 312">
                <a:extLst>
                  <a:ext uri="{FF2B5EF4-FFF2-40B4-BE49-F238E27FC236}">
                    <a16:creationId xmlns:a16="http://schemas.microsoft.com/office/drawing/2014/main" id="{7996CCEF-6652-C6E9-3FD0-A6EFDF18EF65}"/>
                  </a:ext>
                </a:extLst>
              </p:cNvPr>
              <p:cNvSpPr>
                <a:spLocks/>
              </p:cNvSpPr>
              <p:nvPr/>
            </p:nvSpPr>
            <p:spPr bwMode="auto">
              <a:xfrm>
                <a:off x="4314826" y="3435351"/>
                <a:ext cx="9525" cy="38100"/>
              </a:xfrm>
              <a:custGeom>
                <a:avLst/>
                <a:gdLst>
                  <a:gd name="T0" fmla="*/ 9 w 17"/>
                  <a:gd name="T1" fmla="*/ 75 h 75"/>
                  <a:gd name="T2" fmla="*/ 0 w 17"/>
                  <a:gd name="T3" fmla="*/ 67 h 75"/>
                  <a:gd name="T4" fmla="*/ 0 w 17"/>
                  <a:gd name="T5" fmla="*/ 8 h 75"/>
                  <a:gd name="T6" fmla="*/ 9 w 17"/>
                  <a:gd name="T7" fmla="*/ 0 h 75"/>
                  <a:gd name="T8" fmla="*/ 17 w 17"/>
                  <a:gd name="T9" fmla="*/ 8 h 75"/>
                  <a:gd name="T10" fmla="*/ 17 w 17"/>
                  <a:gd name="T11" fmla="*/ 67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7"/>
                    </a:cubicBezTo>
                    <a:lnTo>
                      <a:pt x="0" y="8"/>
                    </a:lnTo>
                    <a:cubicBezTo>
                      <a:pt x="0" y="4"/>
                      <a:pt x="4" y="0"/>
                      <a:pt x="9" y="0"/>
                    </a:cubicBezTo>
                    <a:cubicBezTo>
                      <a:pt x="13" y="0"/>
                      <a:pt x="17" y="4"/>
                      <a:pt x="17" y="8"/>
                    </a:cubicBezTo>
                    <a:lnTo>
                      <a:pt x="17" y="67"/>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0" name="Freeform 313">
                <a:extLst>
                  <a:ext uri="{FF2B5EF4-FFF2-40B4-BE49-F238E27FC236}">
                    <a16:creationId xmlns:a16="http://schemas.microsoft.com/office/drawing/2014/main" id="{8C4B142E-6326-CC02-7C8E-046329E3FEDB}"/>
                  </a:ext>
                </a:extLst>
              </p:cNvPr>
              <p:cNvSpPr>
                <a:spLocks/>
              </p:cNvSpPr>
              <p:nvPr/>
            </p:nvSpPr>
            <p:spPr bwMode="auto">
              <a:xfrm>
                <a:off x="4429126" y="3325813"/>
                <a:ext cx="41275"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1" name="Freeform 314">
                <a:extLst>
                  <a:ext uri="{FF2B5EF4-FFF2-40B4-BE49-F238E27FC236}">
                    <a16:creationId xmlns:a16="http://schemas.microsoft.com/office/drawing/2014/main" id="{E05EF5B5-F9F7-6F17-5292-6C91BEAC1788}"/>
                  </a:ext>
                </a:extLst>
              </p:cNvPr>
              <p:cNvSpPr>
                <a:spLocks/>
              </p:cNvSpPr>
              <p:nvPr/>
            </p:nvSpPr>
            <p:spPr bwMode="auto">
              <a:xfrm>
                <a:off x="4170363" y="3325813"/>
                <a:ext cx="39688"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2" name="Freeform 315">
                <a:extLst>
                  <a:ext uri="{FF2B5EF4-FFF2-40B4-BE49-F238E27FC236}">
                    <a16:creationId xmlns:a16="http://schemas.microsoft.com/office/drawing/2014/main" id="{DC36DD53-F70C-BCC2-A630-431AEB558893}"/>
                  </a:ext>
                </a:extLst>
              </p:cNvPr>
              <p:cNvSpPr>
                <a:spLocks/>
              </p:cNvSpPr>
              <p:nvPr/>
            </p:nvSpPr>
            <p:spPr bwMode="auto">
              <a:xfrm>
                <a:off x="4329113" y="3244851"/>
                <a:ext cx="84138" cy="77788"/>
              </a:xfrm>
              <a:custGeom>
                <a:avLst/>
                <a:gdLst>
                  <a:gd name="T0" fmla="*/ 10 w 154"/>
                  <a:gd name="T1" fmla="*/ 150 h 150"/>
                  <a:gd name="T2" fmla="*/ 4 w 154"/>
                  <a:gd name="T3" fmla="*/ 148 h 150"/>
                  <a:gd name="T4" fmla="*/ 4 w 154"/>
                  <a:gd name="T5" fmla="*/ 136 h 150"/>
                  <a:gd name="T6" fmla="*/ 139 w 154"/>
                  <a:gd name="T7" fmla="*/ 3 h 150"/>
                  <a:gd name="T8" fmla="*/ 150 w 154"/>
                  <a:gd name="T9" fmla="*/ 3 h 150"/>
                  <a:gd name="T10" fmla="*/ 150 w 154"/>
                  <a:gd name="T11" fmla="*/ 15 h 150"/>
                  <a:gd name="T12" fmla="*/ 15 w 154"/>
                  <a:gd name="T13" fmla="*/ 148 h 150"/>
                  <a:gd name="T14" fmla="*/ 10 w 154"/>
                  <a:gd name="T15" fmla="*/ 150 h 1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 h="150">
                    <a:moveTo>
                      <a:pt x="10" y="150"/>
                    </a:moveTo>
                    <a:cubicBezTo>
                      <a:pt x="7" y="150"/>
                      <a:pt x="5" y="150"/>
                      <a:pt x="4" y="148"/>
                    </a:cubicBezTo>
                    <a:cubicBezTo>
                      <a:pt x="0" y="145"/>
                      <a:pt x="0" y="139"/>
                      <a:pt x="4" y="136"/>
                    </a:cubicBezTo>
                    <a:lnTo>
                      <a:pt x="139" y="3"/>
                    </a:lnTo>
                    <a:cubicBezTo>
                      <a:pt x="142" y="0"/>
                      <a:pt x="147" y="0"/>
                      <a:pt x="150" y="3"/>
                    </a:cubicBezTo>
                    <a:cubicBezTo>
                      <a:pt x="154" y="6"/>
                      <a:pt x="154" y="11"/>
                      <a:pt x="150" y="15"/>
                    </a:cubicBezTo>
                    <a:lnTo>
                      <a:pt x="15" y="148"/>
                    </a:lnTo>
                    <a:cubicBezTo>
                      <a:pt x="14" y="150"/>
                      <a:pt x="12" y="150"/>
                      <a:pt x="10" y="15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43" name="Freeform 316">
                <a:extLst>
                  <a:ext uri="{FF2B5EF4-FFF2-40B4-BE49-F238E27FC236}">
                    <a16:creationId xmlns:a16="http://schemas.microsoft.com/office/drawing/2014/main" id="{05DFC530-2223-0141-263D-B4535A2326F0}"/>
                  </a:ext>
                </a:extLst>
              </p:cNvPr>
              <p:cNvSpPr>
                <a:spLocks/>
              </p:cNvSpPr>
              <p:nvPr/>
            </p:nvSpPr>
            <p:spPr bwMode="auto">
              <a:xfrm>
                <a:off x="4241448" y="3262039"/>
                <a:ext cx="68263" cy="60325"/>
              </a:xfrm>
              <a:custGeom>
                <a:avLst/>
                <a:gdLst>
                  <a:gd name="T0" fmla="*/ 116 w 125"/>
                  <a:gd name="T1" fmla="*/ 117 h 117"/>
                  <a:gd name="T2" fmla="*/ 110 w 125"/>
                  <a:gd name="T3" fmla="*/ 115 h 117"/>
                  <a:gd name="T4" fmla="*/ 3 w 125"/>
                  <a:gd name="T5" fmla="*/ 15 h 117"/>
                  <a:gd name="T6" fmla="*/ 3 w 125"/>
                  <a:gd name="T7" fmla="*/ 3 h 117"/>
                  <a:gd name="T8" fmla="*/ 15 w 125"/>
                  <a:gd name="T9" fmla="*/ 3 h 117"/>
                  <a:gd name="T10" fmla="*/ 121 w 125"/>
                  <a:gd name="T11" fmla="*/ 103 h 117"/>
                  <a:gd name="T12" fmla="*/ 122 w 125"/>
                  <a:gd name="T13" fmla="*/ 115 h 117"/>
                  <a:gd name="T14" fmla="*/ 116 w 125"/>
                  <a:gd name="T15" fmla="*/ 117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5" h="117">
                    <a:moveTo>
                      <a:pt x="116" y="117"/>
                    </a:moveTo>
                    <a:cubicBezTo>
                      <a:pt x="114" y="117"/>
                      <a:pt x="112" y="117"/>
                      <a:pt x="110" y="115"/>
                    </a:cubicBezTo>
                    <a:lnTo>
                      <a:pt x="3" y="15"/>
                    </a:lnTo>
                    <a:cubicBezTo>
                      <a:pt x="0" y="12"/>
                      <a:pt x="0" y="6"/>
                      <a:pt x="3" y="3"/>
                    </a:cubicBezTo>
                    <a:cubicBezTo>
                      <a:pt x="6" y="0"/>
                      <a:pt x="11" y="0"/>
                      <a:pt x="15" y="3"/>
                    </a:cubicBezTo>
                    <a:lnTo>
                      <a:pt x="121" y="103"/>
                    </a:lnTo>
                    <a:cubicBezTo>
                      <a:pt x="125" y="106"/>
                      <a:pt x="125" y="111"/>
                      <a:pt x="122" y="115"/>
                    </a:cubicBezTo>
                    <a:cubicBezTo>
                      <a:pt x="120" y="116"/>
                      <a:pt x="118" y="117"/>
                      <a:pt x="116" y="1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18" name="Group 17">
              <a:extLst>
                <a:ext uri="{FF2B5EF4-FFF2-40B4-BE49-F238E27FC236}">
                  <a16:creationId xmlns:a16="http://schemas.microsoft.com/office/drawing/2014/main" id="{16D8D194-7F2A-2D53-F825-C46E1D27C61A}"/>
                </a:ext>
              </a:extLst>
            </p:cNvPr>
            <p:cNvGrpSpPr>
              <a:grpSpLocks noChangeAspect="1"/>
            </p:cNvGrpSpPr>
            <p:nvPr/>
          </p:nvGrpSpPr>
          <p:grpSpPr>
            <a:xfrm>
              <a:off x="9421767" y="4522032"/>
              <a:ext cx="602507" cy="602507"/>
              <a:chOff x="4165601" y="3181351"/>
              <a:chExt cx="309563" cy="296863"/>
            </a:xfrm>
            <a:solidFill>
              <a:srgbClr val="00B0F0"/>
            </a:solidFill>
          </p:grpSpPr>
          <p:sp>
            <p:nvSpPr>
              <p:cNvPr id="28" name="Freeform 309">
                <a:extLst>
                  <a:ext uri="{FF2B5EF4-FFF2-40B4-BE49-F238E27FC236}">
                    <a16:creationId xmlns:a16="http://schemas.microsoft.com/office/drawing/2014/main" id="{2CF3B18B-2CDF-C556-07DA-641C6C841134}"/>
                  </a:ext>
                </a:extLst>
              </p:cNvPr>
              <p:cNvSpPr>
                <a:spLocks noEditPoints="1"/>
              </p:cNvSpPr>
              <p:nvPr/>
            </p:nvSpPr>
            <p:spPr bwMode="auto">
              <a:xfrm>
                <a:off x="4165601" y="3181351"/>
                <a:ext cx="309563" cy="296863"/>
              </a:xfrm>
              <a:custGeom>
                <a:avLst/>
                <a:gdLst>
                  <a:gd name="T0" fmla="*/ 286 w 571"/>
                  <a:gd name="T1" fmla="*/ 22 h 572"/>
                  <a:gd name="T2" fmla="*/ 21 w 571"/>
                  <a:gd name="T3" fmla="*/ 286 h 572"/>
                  <a:gd name="T4" fmla="*/ 286 w 571"/>
                  <a:gd name="T5" fmla="*/ 550 h 572"/>
                  <a:gd name="T6" fmla="*/ 550 w 571"/>
                  <a:gd name="T7" fmla="*/ 286 h 572"/>
                  <a:gd name="T8" fmla="*/ 286 w 571"/>
                  <a:gd name="T9" fmla="*/ 22 h 572"/>
                  <a:gd name="T10" fmla="*/ 286 w 571"/>
                  <a:gd name="T11" fmla="*/ 572 h 572"/>
                  <a:gd name="T12" fmla="*/ 0 w 571"/>
                  <a:gd name="T13" fmla="*/ 286 h 572"/>
                  <a:gd name="T14" fmla="*/ 286 w 571"/>
                  <a:gd name="T15" fmla="*/ 0 h 572"/>
                  <a:gd name="T16" fmla="*/ 571 w 571"/>
                  <a:gd name="T17" fmla="*/ 286 h 572"/>
                  <a:gd name="T18" fmla="*/ 286 w 571"/>
                  <a:gd name="T19"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1" h="572">
                    <a:moveTo>
                      <a:pt x="286" y="22"/>
                    </a:moveTo>
                    <a:cubicBezTo>
                      <a:pt x="140" y="22"/>
                      <a:pt x="21" y="140"/>
                      <a:pt x="21" y="286"/>
                    </a:cubicBezTo>
                    <a:cubicBezTo>
                      <a:pt x="21" y="431"/>
                      <a:pt x="140" y="550"/>
                      <a:pt x="286" y="550"/>
                    </a:cubicBezTo>
                    <a:cubicBezTo>
                      <a:pt x="431" y="550"/>
                      <a:pt x="550" y="431"/>
                      <a:pt x="550" y="286"/>
                    </a:cubicBezTo>
                    <a:cubicBezTo>
                      <a:pt x="550" y="140"/>
                      <a:pt x="431" y="22"/>
                      <a:pt x="286" y="22"/>
                    </a:cubicBezTo>
                    <a:close/>
                    <a:moveTo>
                      <a:pt x="286" y="572"/>
                    </a:moveTo>
                    <a:cubicBezTo>
                      <a:pt x="128" y="572"/>
                      <a:pt x="0" y="443"/>
                      <a:pt x="0" y="286"/>
                    </a:cubicBezTo>
                    <a:cubicBezTo>
                      <a:pt x="0" y="128"/>
                      <a:pt x="128" y="0"/>
                      <a:pt x="286" y="0"/>
                    </a:cubicBezTo>
                    <a:cubicBezTo>
                      <a:pt x="443" y="0"/>
                      <a:pt x="571" y="128"/>
                      <a:pt x="571" y="286"/>
                    </a:cubicBezTo>
                    <a:cubicBezTo>
                      <a:pt x="571" y="443"/>
                      <a:pt x="443" y="572"/>
                      <a:pt x="286" y="57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9" name="Freeform 310">
                <a:extLst>
                  <a:ext uri="{FF2B5EF4-FFF2-40B4-BE49-F238E27FC236}">
                    <a16:creationId xmlns:a16="http://schemas.microsoft.com/office/drawing/2014/main" id="{8DFA1CDA-F1B7-DC4B-00A1-A1A0E936BDD7}"/>
                  </a:ext>
                </a:extLst>
              </p:cNvPr>
              <p:cNvSpPr>
                <a:spLocks noEditPoints="1"/>
              </p:cNvSpPr>
              <p:nvPr/>
            </p:nvSpPr>
            <p:spPr bwMode="auto">
              <a:xfrm>
                <a:off x="4297363" y="3308351"/>
                <a:ext cx="44450" cy="42863"/>
              </a:xfrm>
              <a:custGeom>
                <a:avLst/>
                <a:gdLst>
                  <a:gd name="T0" fmla="*/ 42 w 83"/>
                  <a:gd name="T1" fmla="*/ 16 h 82"/>
                  <a:gd name="T2" fmla="*/ 17 w 83"/>
                  <a:gd name="T3" fmla="*/ 41 h 82"/>
                  <a:gd name="T4" fmla="*/ 42 w 83"/>
                  <a:gd name="T5" fmla="*/ 65 h 82"/>
                  <a:gd name="T6" fmla="*/ 66 w 83"/>
                  <a:gd name="T7" fmla="*/ 41 h 82"/>
                  <a:gd name="T8" fmla="*/ 42 w 83"/>
                  <a:gd name="T9" fmla="*/ 16 h 82"/>
                  <a:gd name="T10" fmla="*/ 42 w 83"/>
                  <a:gd name="T11" fmla="*/ 82 h 82"/>
                  <a:gd name="T12" fmla="*/ 0 w 83"/>
                  <a:gd name="T13" fmla="*/ 41 h 82"/>
                  <a:gd name="T14" fmla="*/ 42 w 83"/>
                  <a:gd name="T15" fmla="*/ 0 h 82"/>
                  <a:gd name="T16" fmla="*/ 83 w 83"/>
                  <a:gd name="T17" fmla="*/ 41 h 82"/>
                  <a:gd name="T18" fmla="*/ 42 w 83"/>
                  <a:gd name="T1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3" h="82">
                    <a:moveTo>
                      <a:pt x="42" y="16"/>
                    </a:moveTo>
                    <a:cubicBezTo>
                      <a:pt x="28" y="16"/>
                      <a:pt x="17" y="27"/>
                      <a:pt x="17" y="41"/>
                    </a:cubicBezTo>
                    <a:cubicBezTo>
                      <a:pt x="17" y="54"/>
                      <a:pt x="28" y="65"/>
                      <a:pt x="42" y="65"/>
                    </a:cubicBezTo>
                    <a:cubicBezTo>
                      <a:pt x="55" y="65"/>
                      <a:pt x="66" y="54"/>
                      <a:pt x="66" y="41"/>
                    </a:cubicBezTo>
                    <a:cubicBezTo>
                      <a:pt x="66" y="27"/>
                      <a:pt x="55" y="16"/>
                      <a:pt x="42" y="16"/>
                    </a:cubicBezTo>
                    <a:close/>
                    <a:moveTo>
                      <a:pt x="42" y="82"/>
                    </a:moveTo>
                    <a:cubicBezTo>
                      <a:pt x="19" y="82"/>
                      <a:pt x="0" y="64"/>
                      <a:pt x="0" y="41"/>
                    </a:cubicBezTo>
                    <a:cubicBezTo>
                      <a:pt x="0" y="18"/>
                      <a:pt x="19" y="0"/>
                      <a:pt x="42" y="0"/>
                    </a:cubicBezTo>
                    <a:cubicBezTo>
                      <a:pt x="64" y="0"/>
                      <a:pt x="83" y="18"/>
                      <a:pt x="83" y="41"/>
                    </a:cubicBezTo>
                    <a:cubicBezTo>
                      <a:pt x="83" y="64"/>
                      <a:pt x="64" y="82"/>
                      <a:pt x="42" y="8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0" name="Freeform 311">
                <a:extLst>
                  <a:ext uri="{FF2B5EF4-FFF2-40B4-BE49-F238E27FC236}">
                    <a16:creationId xmlns:a16="http://schemas.microsoft.com/office/drawing/2014/main" id="{149A795E-B9D1-4E6A-6CBF-94E8CB7C7980}"/>
                  </a:ext>
                </a:extLst>
              </p:cNvPr>
              <p:cNvSpPr>
                <a:spLocks/>
              </p:cNvSpPr>
              <p:nvPr/>
            </p:nvSpPr>
            <p:spPr bwMode="auto">
              <a:xfrm>
                <a:off x="4314826" y="3186113"/>
                <a:ext cx="9525" cy="39688"/>
              </a:xfrm>
              <a:custGeom>
                <a:avLst/>
                <a:gdLst>
                  <a:gd name="T0" fmla="*/ 9 w 17"/>
                  <a:gd name="T1" fmla="*/ 75 h 75"/>
                  <a:gd name="T2" fmla="*/ 0 w 17"/>
                  <a:gd name="T3" fmla="*/ 66 h 75"/>
                  <a:gd name="T4" fmla="*/ 0 w 17"/>
                  <a:gd name="T5" fmla="*/ 8 h 75"/>
                  <a:gd name="T6" fmla="*/ 9 w 17"/>
                  <a:gd name="T7" fmla="*/ 0 h 75"/>
                  <a:gd name="T8" fmla="*/ 17 w 17"/>
                  <a:gd name="T9" fmla="*/ 8 h 75"/>
                  <a:gd name="T10" fmla="*/ 17 w 17"/>
                  <a:gd name="T11" fmla="*/ 66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6"/>
                    </a:cubicBezTo>
                    <a:lnTo>
                      <a:pt x="0" y="8"/>
                    </a:lnTo>
                    <a:cubicBezTo>
                      <a:pt x="0" y="3"/>
                      <a:pt x="4" y="0"/>
                      <a:pt x="9" y="0"/>
                    </a:cubicBezTo>
                    <a:cubicBezTo>
                      <a:pt x="13" y="0"/>
                      <a:pt x="17" y="3"/>
                      <a:pt x="17" y="8"/>
                    </a:cubicBezTo>
                    <a:lnTo>
                      <a:pt x="17" y="66"/>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1" name="Freeform 312">
                <a:extLst>
                  <a:ext uri="{FF2B5EF4-FFF2-40B4-BE49-F238E27FC236}">
                    <a16:creationId xmlns:a16="http://schemas.microsoft.com/office/drawing/2014/main" id="{97D3FD0E-7147-EFA0-944E-827517BDA4EB}"/>
                  </a:ext>
                </a:extLst>
              </p:cNvPr>
              <p:cNvSpPr>
                <a:spLocks/>
              </p:cNvSpPr>
              <p:nvPr/>
            </p:nvSpPr>
            <p:spPr bwMode="auto">
              <a:xfrm>
                <a:off x="4314826" y="3435351"/>
                <a:ext cx="9525" cy="38100"/>
              </a:xfrm>
              <a:custGeom>
                <a:avLst/>
                <a:gdLst>
                  <a:gd name="T0" fmla="*/ 9 w 17"/>
                  <a:gd name="T1" fmla="*/ 75 h 75"/>
                  <a:gd name="T2" fmla="*/ 0 w 17"/>
                  <a:gd name="T3" fmla="*/ 67 h 75"/>
                  <a:gd name="T4" fmla="*/ 0 w 17"/>
                  <a:gd name="T5" fmla="*/ 8 h 75"/>
                  <a:gd name="T6" fmla="*/ 9 w 17"/>
                  <a:gd name="T7" fmla="*/ 0 h 75"/>
                  <a:gd name="T8" fmla="*/ 17 w 17"/>
                  <a:gd name="T9" fmla="*/ 8 h 75"/>
                  <a:gd name="T10" fmla="*/ 17 w 17"/>
                  <a:gd name="T11" fmla="*/ 67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7"/>
                    </a:cubicBezTo>
                    <a:lnTo>
                      <a:pt x="0" y="8"/>
                    </a:lnTo>
                    <a:cubicBezTo>
                      <a:pt x="0" y="4"/>
                      <a:pt x="4" y="0"/>
                      <a:pt x="9" y="0"/>
                    </a:cubicBezTo>
                    <a:cubicBezTo>
                      <a:pt x="13" y="0"/>
                      <a:pt x="17" y="4"/>
                      <a:pt x="17" y="8"/>
                    </a:cubicBezTo>
                    <a:lnTo>
                      <a:pt x="17" y="67"/>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2" name="Freeform 313">
                <a:extLst>
                  <a:ext uri="{FF2B5EF4-FFF2-40B4-BE49-F238E27FC236}">
                    <a16:creationId xmlns:a16="http://schemas.microsoft.com/office/drawing/2014/main" id="{7E456B5C-B636-8D0C-F4CB-F49C0FA81E41}"/>
                  </a:ext>
                </a:extLst>
              </p:cNvPr>
              <p:cNvSpPr>
                <a:spLocks/>
              </p:cNvSpPr>
              <p:nvPr/>
            </p:nvSpPr>
            <p:spPr bwMode="auto">
              <a:xfrm>
                <a:off x="4429126" y="3325813"/>
                <a:ext cx="41275"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3" name="Freeform 314">
                <a:extLst>
                  <a:ext uri="{FF2B5EF4-FFF2-40B4-BE49-F238E27FC236}">
                    <a16:creationId xmlns:a16="http://schemas.microsoft.com/office/drawing/2014/main" id="{4CBAC42E-A705-6316-5EBF-F6EB20AADD3F}"/>
                  </a:ext>
                </a:extLst>
              </p:cNvPr>
              <p:cNvSpPr>
                <a:spLocks/>
              </p:cNvSpPr>
              <p:nvPr/>
            </p:nvSpPr>
            <p:spPr bwMode="auto">
              <a:xfrm>
                <a:off x="4170363" y="3325813"/>
                <a:ext cx="39688"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4" name="Freeform 315">
                <a:extLst>
                  <a:ext uri="{FF2B5EF4-FFF2-40B4-BE49-F238E27FC236}">
                    <a16:creationId xmlns:a16="http://schemas.microsoft.com/office/drawing/2014/main" id="{AE90F9F2-DD7B-3F00-7BCA-6A191316FC15}"/>
                  </a:ext>
                </a:extLst>
              </p:cNvPr>
              <p:cNvSpPr>
                <a:spLocks/>
              </p:cNvSpPr>
              <p:nvPr/>
            </p:nvSpPr>
            <p:spPr bwMode="auto">
              <a:xfrm>
                <a:off x="4329113" y="3244851"/>
                <a:ext cx="84138" cy="77788"/>
              </a:xfrm>
              <a:custGeom>
                <a:avLst/>
                <a:gdLst>
                  <a:gd name="T0" fmla="*/ 10 w 154"/>
                  <a:gd name="T1" fmla="*/ 150 h 150"/>
                  <a:gd name="T2" fmla="*/ 4 w 154"/>
                  <a:gd name="T3" fmla="*/ 148 h 150"/>
                  <a:gd name="T4" fmla="*/ 4 w 154"/>
                  <a:gd name="T5" fmla="*/ 136 h 150"/>
                  <a:gd name="T6" fmla="*/ 139 w 154"/>
                  <a:gd name="T7" fmla="*/ 3 h 150"/>
                  <a:gd name="T8" fmla="*/ 150 w 154"/>
                  <a:gd name="T9" fmla="*/ 3 h 150"/>
                  <a:gd name="T10" fmla="*/ 150 w 154"/>
                  <a:gd name="T11" fmla="*/ 15 h 150"/>
                  <a:gd name="T12" fmla="*/ 15 w 154"/>
                  <a:gd name="T13" fmla="*/ 148 h 150"/>
                  <a:gd name="T14" fmla="*/ 10 w 154"/>
                  <a:gd name="T15" fmla="*/ 150 h 1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 h="150">
                    <a:moveTo>
                      <a:pt x="10" y="150"/>
                    </a:moveTo>
                    <a:cubicBezTo>
                      <a:pt x="7" y="150"/>
                      <a:pt x="5" y="150"/>
                      <a:pt x="4" y="148"/>
                    </a:cubicBezTo>
                    <a:cubicBezTo>
                      <a:pt x="0" y="145"/>
                      <a:pt x="0" y="139"/>
                      <a:pt x="4" y="136"/>
                    </a:cubicBezTo>
                    <a:lnTo>
                      <a:pt x="139" y="3"/>
                    </a:lnTo>
                    <a:cubicBezTo>
                      <a:pt x="142" y="0"/>
                      <a:pt x="147" y="0"/>
                      <a:pt x="150" y="3"/>
                    </a:cubicBezTo>
                    <a:cubicBezTo>
                      <a:pt x="154" y="6"/>
                      <a:pt x="154" y="11"/>
                      <a:pt x="150" y="15"/>
                    </a:cubicBezTo>
                    <a:lnTo>
                      <a:pt x="15" y="148"/>
                    </a:lnTo>
                    <a:cubicBezTo>
                      <a:pt x="14" y="150"/>
                      <a:pt x="12" y="150"/>
                      <a:pt x="10" y="15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35" name="Freeform 316">
                <a:extLst>
                  <a:ext uri="{FF2B5EF4-FFF2-40B4-BE49-F238E27FC236}">
                    <a16:creationId xmlns:a16="http://schemas.microsoft.com/office/drawing/2014/main" id="{B799DF0E-9951-0473-3BB8-261987727E25}"/>
                  </a:ext>
                </a:extLst>
              </p:cNvPr>
              <p:cNvSpPr>
                <a:spLocks/>
              </p:cNvSpPr>
              <p:nvPr/>
            </p:nvSpPr>
            <p:spPr bwMode="auto">
              <a:xfrm>
                <a:off x="4241448" y="3262039"/>
                <a:ext cx="68263" cy="60325"/>
              </a:xfrm>
              <a:custGeom>
                <a:avLst/>
                <a:gdLst>
                  <a:gd name="T0" fmla="*/ 116 w 125"/>
                  <a:gd name="T1" fmla="*/ 117 h 117"/>
                  <a:gd name="T2" fmla="*/ 110 w 125"/>
                  <a:gd name="T3" fmla="*/ 115 h 117"/>
                  <a:gd name="T4" fmla="*/ 3 w 125"/>
                  <a:gd name="T5" fmla="*/ 15 h 117"/>
                  <a:gd name="T6" fmla="*/ 3 w 125"/>
                  <a:gd name="T7" fmla="*/ 3 h 117"/>
                  <a:gd name="T8" fmla="*/ 15 w 125"/>
                  <a:gd name="T9" fmla="*/ 3 h 117"/>
                  <a:gd name="T10" fmla="*/ 121 w 125"/>
                  <a:gd name="T11" fmla="*/ 103 h 117"/>
                  <a:gd name="T12" fmla="*/ 122 w 125"/>
                  <a:gd name="T13" fmla="*/ 115 h 117"/>
                  <a:gd name="T14" fmla="*/ 116 w 125"/>
                  <a:gd name="T15" fmla="*/ 117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5" h="117">
                    <a:moveTo>
                      <a:pt x="116" y="117"/>
                    </a:moveTo>
                    <a:cubicBezTo>
                      <a:pt x="114" y="117"/>
                      <a:pt x="112" y="117"/>
                      <a:pt x="110" y="115"/>
                    </a:cubicBezTo>
                    <a:lnTo>
                      <a:pt x="3" y="15"/>
                    </a:lnTo>
                    <a:cubicBezTo>
                      <a:pt x="0" y="12"/>
                      <a:pt x="0" y="6"/>
                      <a:pt x="3" y="3"/>
                    </a:cubicBezTo>
                    <a:cubicBezTo>
                      <a:pt x="6" y="0"/>
                      <a:pt x="11" y="0"/>
                      <a:pt x="15" y="3"/>
                    </a:cubicBezTo>
                    <a:lnTo>
                      <a:pt x="121" y="103"/>
                    </a:lnTo>
                    <a:cubicBezTo>
                      <a:pt x="125" y="106"/>
                      <a:pt x="125" y="111"/>
                      <a:pt x="122" y="115"/>
                    </a:cubicBezTo>
                    <a:cubicBezTo>
                      <a:pt x="120" y="116"/>
                      <a:pt x="118" y="117"/>
                      <a:pt x="116" y="1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nvGrpSpPr>
            <p:cNvPr id="19" name="Group 18">
              <a:extLst>
                <a:ext uri="{FF2B5EF4-FFF2-40B4-BE49-F238E27FC236}">
                  <a16:creationId xmlns:a16="http://schemas.microsoft.com/office/drawing/2014/main" id="{0DED9241-B837-1EA6-76A7-2413447A90C0}"/>
                </a:ext>
              </a:extLst>
            </p:cNvPr>
            <p:cNvGrpSpPr>
              <a:grpSpLocks noChangeAspect="1"/>
            </p:cNvGrpSpPr>
            <p:nvPr/>
          </p:nvGrpSpPr>
          <p:grpSpPr>
            <a:xfrm>
              <a:off x="7543595" y="5819122"/>
              <a:ext cx="602507" cy="602507"/>
              <a:chOff x="4165601" y="3181351"/>
              <a:chExt cx="309563" cy="296863"/>
            </a:xfrm>
            <a:solidFill>
              <a:srgbClr val="00B0F0"/>
            </a:solidFill>
          </p:grpSpPr>
          <p:sp>
            <p:nvSpPr>
              <p:cNvPr id="20" name="Freeform 309">
                <a:extLst>
                  <a:ext uri="{FF2B5EF4-FFF2-40B4-BE49-F238E27FC236}">
                    <a16:creationId xmlns:a16="http://schemas.microsoft.com/office/drawing/2014/main" id="{34E823D8-9615-771B-0F85-F3C0A191A4F2}"/>
                  </a:ext>
                </a:extLst>
              </p:cNvPr>
              <p:cNvSpPr>
                <a:spLocks noEditPoints="1"/>
              </p:cNvSpPr>
              <p:nvPr/>
            </p:nvSpPr>
            <p:spPr bwMode="auto">
              <a:xfrm>
                <a:off x="4165601" y="3181351"/>
                <a:ext cx="309563" cy="296863"/>
              </a:xfrm>
              <a:custGeom>
                <a:avLst/>
                <a:gdLst>
                  <a:gd name="T0" fmla="*/ 286 w 571"/>
                  <a:gd name="T1" fmla="*/ 22 h 572"/>
                  <a:gd name="T2" fmla="*/ 21 w 571"/>
                  <a:gd name="T3" fmla="*/ 286 h 572"/>
                  <a:gd name="T4" fmla="*/ 286 w 571"/>
                  <a:gd name="T5" fmla="*/ 550 h 572"/>
                  <a:gd name="T6" fmla="*/ 550 w 571"/>
                  <a:gd name="T7" fmla="*/ 286 h 572"/>
                  <a:gd name="T8" fmla="*/ 286 w 571"/>
                  <a:gd name="T9" fmla="*/ 22 h 572"/>
                  <a:gd name="T10" fmla="*/ 286 w 571"/>
                  <a:gd name="T11" fmla="*/ 572 h 572"/>
                  <a:gd name="T12" fmla="*/ 0 w 571"/>
                  <a:gd name="T13" fmla="*/ 286 h 572"/>
                  <a:gd name="T14" fmla="*/ 286 w 571"/>
                  <a:gd name="T15" fmla="*/ 0 h 572"/>
                  <a:gd name="T16" fmla="*/ 571 w 571"/>
                  <a:gd name="T17" fmla="*/ 286 h 572"/>
                  <a:gd name="T18" fmla="*/ 286 w 571"/>
                  <a:gd name="T19" fmla="*/ 572 h 5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1" h="572">
                    <a:moveTo>
                      <a:pt x="286" y="22"/>
                    </a:moveTo>
                    <a:cubicBezTo>
                      <a:pt x="140" y="22"/>
                      <a:pt x="21" y="140"/>
                      <a:pt x="21" y="286"/>
                    </a:cubicBezTo>
                    <a:cubicBezTo>
                      <a:pt x="21" y="431"/>
                      <a:pt x="140" y="550"/>
                      <a:pt x="286" y="550"/>
                    </a:cubicBezTo>
                    <a:cubicBezTo>
                      <a:pt x="431" y="550"/>
                      <a:pt x="550" y="431"/>
                      <a:pt x="550" y="286"/>
                    </a:cubicBezTo>
                    <a:cubicBezTo>
                      <a:pt x="550" y="140"/>
                      <a:pt x="431" y="22"/>
                      <a:pt x="286" y="22"/>
                    </a:cubicBezTo>
                    <a:close/>
                    <a:moveTo>
                      <a:pt x="286" y="572"/>
                    </a:moveTo>
                    <a:cubicBezTo>
                      <a:pt x="128" y="572"/>
                      <a:pt x="0" y="443"/>
                      <a:pt x="0" y="286"/>
                    </a:cubicBezTo>
                    <a:cubicBezTo>
                      <a:pt x="0" y="128"/>
                      <a:pt x="128" y="0"/>
                      <a:pt x="286" y="0"/>
                    </a:cubicBezTo>
                    <a:cubicBezTo>
                      <a:pt x="443" y="0"/>
                      <a:pt x="571" y="128"/>
                      <a:pt x="571" y="286"/>
                    </a:cubicBezTo>
                    <a:cubicBezTo>
                      <a:pt x="571" y="443"/>
                      <a:pt x="443" y="572"/>
                      <a:pt x="286" y="57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1" name="Freeform 310">
                <a:extLst>
                  <a:ext uri="{FF2B5EF4-FFF2-40B4-BE49-F238E27FC236}">
                    <a16:creationId xmlns:a16="http://schemas.microsoft.com/office/drawing/2014/main" id="{A7C193E0-7B5C-C953-5859-24653C2591C1}"/>
                  </a:ext>
                </a:extLst>
              </p:cNvPr>
              <p:cNvSpPr>
                <a:spLocks noEditPoints="1"/>
              </p:cNvSpPr>
              <p:nvPr/>
            </p:nvSpPr>
            <p:spPr bwMode="auto">
              <a:xfrm>
                <a:off x="4297363" y="3308351"/>
                <a:ext cx="44450" cy="42863"/>
              </a:xfrm>
              <a:custGeom>
                <a:avLst/>
                <a:gdLst>
                  <a:gd name="T0" fmla="*/ 42 w 83"/>
                  <a:gd name="T1" fmla="*/ 16 h 82"/>
                  <a:gd name="T2" fmla="*/ 17 w 83"/>
                  <a:gd name="T3" fmla="*/ 41 h 82"/>
                  <a:gd name="T4" fmla="*/ 42 w 83"/>
                  <a:gd name="T5" fmla="*/ 65 h 82"/>
                  <a:gd name="T6" fmla="*/ 66 w 83"/>
                  <a:gd name="T7" fmla="*/ 41 h 82"/>
                  <a:gd name="T8" fmla="*/ 42 w 83"/>
                  <a:gd name="T9" fmla="*/ 16 h 82"/>
                  <a:gd name="T10" fmla="*/ 42 w 83"/>
                  <a:gd name="T11" fmla="*/ 82 h 82"/>
                  <a:gd name="T12" fmla="*/ 0 w 83"/>
                  <a:gd name="T13" fmla="*/ 41 h 82"/>
                  <a:gd name="T14" fmla="*/ 42 w 83"/>
                  <a:gd name="T15" fmla="*/ 0 h 82"/>
                  <a:gd name="T16" fmla="*/ 83 w 83"/>
                  <a:gd name="T17" fmla="*/ 41 h 82"/>
                  <a:gd name="T18" fmla="*/ 42 w 83"/>
                  <a:gd name="T19" fmla="*/ 8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3" h="82">
                    <a:moveTo>
                      <a:pt x="42" y="16"/>
                    </a:moveTo>
                    <a:cubicBezTo>
                      <a:pt x="28" y="16"/>
                      <a:pt x="17" y="27"/>
                      <a:pt x="17" y="41"/>
                    </a:cubicBezTo>
                    <a:cubicBezTo>
                      <a:pt x="17" y="54"/>
                      <a:pt x="28" y="65"/>
                      <a:pt x="42" y="65"/>
                    </a:cubicBezTo>
                    <a:cubicBezTo>
                      <a:pt x="55" y="65"/>
                      <a:pt x="66" y="54"/>
                      <a:pt x="66" y="41"/>
                    </a:cubicBezTo>
                    <a:cubicBezTo>
                      <a:pt x="66" y="27"/>
                      <a:pt x="55" y="16"/>
                      <a:pt x="42" y="16"/>
                    </a:cubicBezTo>
                    <a:close/>
                    <a:moveTo>
                      <a:pt x="42" y="82"/>
                    </a:moveTo>
                    <a:cubicBezTo>
                      <a:pt x="19" y="82"/>
                      <a:pt x="0" y="64"/>
                      <a:pt x="0" y="41"/>
                    </a:cubicBezTo>
                    <a:cubicBezTo>
                      <a:pt x="0" y="18"/>
                      <a:pt x="19" y="0"/>
                      <a:pt x="42" y="0"/>
                    </a:cubicBezTo>
                    <a:cubicBezTo>
                      <a:pt x="64" y="0"/>
                      <a:pt x="83" y="18"/>
                      <a:pt x="83" y="41"/>
                    </a:cubicBezTo>
                    <a:cubicBezTo>
                      <a:pt x="83" y="64"/>
                      <a:pt x="64" y="82"/>
                      <a:pt x="42" y="8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2" name="Freeform 311">
                <a:extLst>
                  <a:ext uri="{FF2B5EF4-FFF2-40B4-BE49-F238E27FC236}">
                    <a16:creationId xmlns:a16="http://schemas.microsoft.com/office/drawing/2014/main" id="{E4606EEA-4683-B3F3-F0FA-CC23CCAE502F}"/>
                  </a:ext>
                </a:extLst>
              </p:cNvPr>
              <p:cNvSpPr>
                <a:spLocks/>
              </p:cNvSpPr>
              <p:nvPr/>
            </p:nvSpPr>
            <p:spPr bwMode="auto">
              <a:xfrm>
                <a:off x="4314826" y="3186113"/>
                <a:ext cx="9525" cy="39688"/>
              </a:xfrm>
              <a:custGeom>
                <a:avLst/>
                <a:gdLst>
                  <a:gd name="T0" fmla="*/ 9 w 17"/>
                  <a:gd name="T1" fmla="*/ 75 h 75"/>
                  <a:gd name="T2" fmla="*/ 0 w 17"/>
                  <a:gd name="T3" fmla="*/ 66 h 75"/>
                  <a:gd name="T4" fmla="*/ 0 w 17"/>
                  <a:gd name="T5" fmla="*/ 8 h 75"/>
                  <a:gd name="T6" fmla="*/ 9 w 17"/>
                  <a:gd name="T7" fmla="*/ 0 h 75"/>
                  <a:gd name="T8" fmla="*/ 17 w 17"/>
                  <a:gd name="T9" fmla="*/ 8 h 75"/>
                  <a:gd name="T10" fmla="*/ 17 w 17"/>
                  <a:gd name="T11" fmla="*/ 66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6"/>
                    </a:cubicBezTo>
                    <a:lnTo>
                      <a:pt x="0" y="8"/>
                    </a:lnTo>
                    <a:cubicBezTo>
                      <a:pt x="0" y="3"/>
                      <a:pt x="4" y="0"/>
                      <a:pt x="9" y="0"/>
                    </a:cubicBezTo>
                    <a:cubicBezTo>
                      <a:pt x="13" y="0"/>
                      <a:pt x="17" y="3"/>
                      <a:pt x="17" y="8"/>
                    </a:cubicBezTo>
                    <a:lnTo>
                      <a:pt x="17" y="66"/>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3" name="Freeform 312">
                <a:extLst>
                  <a:ext uri="{FF2B5EF4-FFF2-40B4-BE49-F238E27FC236}">
                    <a16:creationId xmlns:a16="http://schemas.microsoft.com/office/drawing/2014/main" id="{222F091D-E20A-FC72-1561-A0ADEAFB5E0B}"/>
                  </a:ext>
                </a:extLst>
              </p:cNvPr>
              <p:cNvSpPr>
                <a:spLocks/>
              </p:cNvSpPr>
              <p:nvPr/>
            </p:nvSpPr>
            <p:spPr bwMode="auto">
              <a:xfrm>
                <a:off x="4314826" y="3435351"/>
                <a:ext cx="9525" cy="38100"/>
              </a:xfrm>
              <a:custGeom>
                <a:avLst/>
                <a:gdLst>
                  <a:gd name="T0" fmla="*/ 9 w 17"/>
                  <a:gd name="T1" fmla="*/ 75 h 75"/>
                  <a:gd name="T2" fmla="*/ 0 w 17"/>
                  <a:gd name="T3" fmla="*/ 67 h 75"/>
                  <a:gd name="T4" fmla="*/ 0 w 17"/>
                  <a:gd name="T5" fmla="*/ 8 h 75"/>
                  <a:gd name="T6" fmla="*/ 9 w 17"/>
                  <a:gd name="T7" fmla="*/ 0 h 75"/>
                  <a:gd name="T8" fmla="*/ 17 w 17"/>
                  <a:gd name="T9" fmla="*/ 8 h 75"/>
                  <a:gd name="T10" fmla="*/ 17 w 17"/>
                  <a:gd name="T11" fmla="*/ 67 h 75"/>
                  <a:gd name="T12" fmla="*/ 9 w 17"/>
                  <a:gd name="T13" fmla="*/ 75 h 75"/>
                </a:gdLst>
                <a:ahLst/>
                <a:cxnLst>
                  <a:cxn ang="0">
                    <a:pos x="T0" y="T1"/>
                  </a:cxn>
                  <a:cxn ang="0">
                    <a:pos x="T2" y="T3"/>
                  </a:cxn>
                  <a:cxn ang="0">
                    <a:pos x="T4" y="T5"/>
                  </a:cxn>
                  <a:cxn ang="0">
                    <a:pos x="T6" y="T7"/>
                  </a:cxn>
                  <a:cxn ang="0">
                    <a:pos x="T8" y="T9"/>
                  </a:cxn>
                  <a:cxn ang="0">
                    <a:pos x="T10" y="T11"/>
                  </a:cxn>
                  <a:cxn ang="0">
                    <a:pos x="T12" y="T13"/>
                  </a:cxn>
                </a:cxnLst>
                <a:rect l="0" t="0" r="r" b="b"/>
                <a:pathLst>
                  <a:path w="17" h="75">
                    <a:moveTo>
                      <a:pt x="9" y="75"/>
                    </a:moveTo>
                    <a:cubicBezTo>
                      <a:pt x="4" y="75"/>
                      <a:pt x="0" y="71"/>
                      <a:pt x="0" y="67"/>
                    </a:cubicBezTo>
                    <a:lnTo>
                      <a:pt x="0" y="8"/>
                    </a:lnTo>
                    <a:cubicBezTo>
                      <a:pt x="0" y="4"/>
                      <a:pt x="4" y="0"/>
                      <a:pt x="9" y="0"/>
                    </a:cubicBezTo>
                    <a:cubicBezTo>
                      <a:pt x="13" y="0"/>
                      <a:pt x="17" y="4"/>
                      <a:pt x="17" y="8"/>
                    </a:cubicBezTo>
                    <a:lnTo>
                      <a:pt x="17" y="67"/>
                    </a:lnTo>
                    <a:cubicBezTo>
                      <a:pt x="17" y="71"/>
                      <a:pt x="13" y="75"/>
                      <a:pt x="9" y="7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4" name="Freeform 313">
                <a:extLst>
                  <a:ext uri="{FF2B5EF4-FFF2-40B4-BE49-F238E27FC236}">
                    <a16:creationId xmlns:a16="http://schemas.microsoft.com/office/drawing/2014/main" id="{693A38DB-B768-428C-3104-B54F0DF6FD13}"/>
                  </a:ext>
                </a:extLst>
              </p:cNvPr>
              <p:cNvSpPr>
                <a:spLocks/>
              </p:cNvSpPr>
              <p:nvPr/>
            </p:nvSpPr>
            <p:spPr bwMode="auto">
              <a:xfrm>
                <a:off x="4429126" y="3325813"/>
                <a:ext cx="41275"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5" name="Freeform 314">
                <a:extLst>
                  <a:ext uri="{FF2B5EF4-FFF2-40B4-BE49-F238E27FC236}">
                    <a16:creationId xmlns:a16="http://schemas.microsoft.com/office/drawing/2014/main" id="{5CE99877-4F3C-B85C-D9FC-62B5DF94838C}"/>
                  </a:ext>
                </a:extLst>
              </p:cNvPr>
              <p:cNvSpPr>
                <a:spLocks/>
              </p:cNvSpPr>
              <p:nvPr/>
            </p:nvSpPr>
            <p:spPr bwMode="auto">
              <a:xfrm>
                <a:off x="4170363" y="3325813"/>
                <a:ext cx="39688" cy="7938"/>
              </a:xfrm>
              <a:custGeom>
                <a:avLst/>
                <a:gdLst>
                  <a:gd name="T0" fmla="*/ 66 w 75"/>
                  <a:gd name="T1" fmla="*/ 17 h 17"/>
                  <a:gd name="T2" fmla="*/ 8 w 75"/>
                  <a:gd name="T3" fmla="*/ 17 h 17"/>
                  <a:gd name="T4" fmla="*/ 0 w 75"/>
                  <a:gd name="T5" fmla="*/ 9 h 17"/>
                  <a:gd name="T6" fmla="*/ 8 w 75"/>
                  <a:gd name="T7" fmla="*/ 0 h 17"/>
                  <a:gd name="T8" fmla="*/ 66 w 75"/>
                  <a:gd name="T9" fmla="*/ 0 h 17"/>
                  <a:gd name="T10" fmla="*/ 75 w 75"/>
                  <a:gd name="T11" fmla="*/ 9 h 17"/>
                  <a:gd name="T12" fmla="*/ 66 w 75"/>
                  <a:gd name="T13" fmla="*/ 17 h 17"/>
                </a:gdLst>
                <a:ahLst/>
                <a:cxnLst>
                  <a:cxn ang="0">
                    <a:pos x="T0" y="T1"/>
                  </a:cxn>
                  <a:cxn ang="0">
                    <a:pos x="T2" y="T3"/>
                  </a:cxn>
                  <a:cxn ang="0">
                    <a:pos x="T4" y="T5"/>
                  </a:cxn>
                  <a:cxn ang="0">
                    <a:pos x="T6" y="T7"/>
                  </a:cxn>
                  <a:cxn ang="0">
                    <a:pos x="T8" y="T9"/>
                  </a:cxn>
                  <a:cxn ang="0">
                    <a:pos x="T10" y="T11"/>
                  </a:cxn>
                  <a:cxn ang="0">
                    <a:pos x="T12" y="T13"/>
                  </a:cxn>
                </a:cxnLst>
                <a:rect l="0" t="0" r="r" b="b"/>
                <a:pathLst>
                  <a:path w="75" h="17">
                    <a:moveTo>
                      <a:pt x="66" y="17"/>
                    </a:moveTo>
                    <a:lnTo>
                      <a:pt x="8" y="17"/>
                    </a:lnTo>
                    <a:cubicBezTo>
                      <a:pt x="3" y="17"/>
                      <a:pt x="0" y="13"/>
                      <a:pt x="0" y="9"/>
                    </a:cubicBezTo>
                    <a:cubicBezTo>
                      <a:pt x="0" y="4"/>
                      <a:pt x="3" y="0"/>
                      <a:pt x="8" y="0"/>
                    </a:cubicBezTo>
                    <a:lnTo>
                      <a:pt x="66" y="0"/>
                    </a:lnTo>
                    <a:cubicBezTo>
                      <a:pt x="71" y="0"/>
                      <a:pt x="75" y="4"/>
                      <a:pt x="75" y="9"/>
                    </a:cubicBezTo>
                    <a:cubicBezTo>
                      <a:pt x="75" y="13"/>
                      <a:pt x="71" y="17"/>
                      <a:pt x="66" y="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6" name="Freeform 315">
                <a:extLst>
                  <a:ext uri="{FF2B5EF4-FFF2-40B4-BE49-F238E27FC236}">
                    <a16:creationId xmlns:a16="http://schemas.microsoft.com/office/drawing/2014/main" id="{1C2417F0-5663-5183-784F-595D09503A33}"/>
                  </a:ext>
                </a:extLst>
              </p:cNvPr>
              <p:cNvSpPr>
                <a:spLocks/>
              </p:cNvSpPr>
              <p:nvPr/>
            </p:nvSpPr>
            <p:spPr bwMode="auto">
              <a:xfrm>
                <a:off x="4329113" y="3244851"/>
                <a:ext cx="84138" cy="77788"/>
              </a:xfrm>
              <a:custGeom>
                <a:avLst/>
                <a:gdLst>
                  <a:gd name="T0" fmla="*/ 10 w 154"/>
                  <a:gd name="T1" fmla="*/ 150 h 150"/>
                  <a:gd name="T2" fmla="*/ 4 w 154"/>
                  <a:gd name="T3" fmla="*/ 148 h 150"/>
                  <a:gd name="T4" fmla="*/ 4 w 154"/>
                  <a:gd name="T5" fmla="*/ 136 h 150"/>
                  <a:gd name="T6" fmla="*/ 139 w 154"/>
                  <a:gd name="T7" fmla="*/ 3 h 150"/>
                  <a:gd name="T8" fmla="*/ 150 w 154"/>
                  <a:gd name="T9" fmla="*/ 3 h 150"/>
                  <a:gd name="T10" fmla="*/ 150 w 154"/>
                  <a:gd name="T11" fmla="*/ 15 h 150"/>
                  <a:gd name="T12" fmla="*/ 15 w 154"/>
                  <a:gd name="T13" fmla="*/ 148 h 150"/>
                  <a:gd name="T14" fmla="*/ 10 w 154"/>
                  <a:gd name="T15" fmla="*/ 150 h 1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4" h="150">
                    <a:moveTo>
                      <a:pt x="10" y="150"/>
                    </a:moveTo>
                    <a:cubicBezTo>
                      <a:pt x="7" y="150"/>
                      <a:pt x="5" y="150"/>
                      <a:pt x="4" y="148"/>
                    </a:cubicBezTo>
                    <a:cubicBezTo>
                      <a:pt x="0" y="145"/>
                      <a:pt x="0" y="139"/>
                      <a:pt x="4" y="136"/>
                    </a:cubicBezTo>
                    <a:lnTo>
                      <a:pt x="139" y="3"/>
                    </a:lnTo>
                    <a:cubicBezTo>
                      <a:pt x="142" y="0"/>
                      <a:pt x="147" y="0"/>
                      <a:pt x="150" y="3"/>
                    </a:cubicBezTo>
                    <a:cubicBezTo>
                      <a:pt x="154" y="6"/>
                      <a:pt x="154" y="11"/>
                      <a:pt x="150" y="15"/>
                    </a:cubicBezTo>
                    <a:lnTo>
                      <a:pt x="15" y="148"/>
                    </a:lnTo>
                    <a:cubicBezTo>
                      <a:pt x="14" y="150"/>
                      <a:pt x="12" y="150"/>
                      <a:pt x="10" y="150"/>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sp>
            <p:nvSpPr>
              <p:cNvPr id="27" name="Freeform 316">
                <a:extLst>
                  <a:ext uri="{FF2B5EF4-FFF2-40B4-BE49-F238E27FC236}">
                    <a16:creationId xmlns:a16="http://schemas.microsoft.com/office/drawing/2014/main" id="{BA7EB8A5-7851-CBB2-97B9-9F4EE49123A5}"/>
                  </a:ext>
                </a:extLst>
              </p:cNvPr>
              <p:cNvSpPr>
                <a:spLocks/>
              </p:cNvSpPr>
              <p:nvPr/>
            </p:nvSpPr>
            <p:spPr bwMode="auto">
              <a:xfrm>
                <a:off x="4241448" y="3262039"/>
                <a:ext cx="68263" cy="60325"/>
              </a:xfrm>
              <a:custGeom>
                <a:avLst/>
                <a:gdLst>
                  <a:gd name="T0" fmla="*/ 116 w 125"/>
                  <a:gd name="T1" fmla="*/ 117 h 117"/>
                  <a:gd name="T2" fmla="*/ 110 w 125"/>
                  <a:gd name="T3" fmla="*/ 115 h 117"/>
                  <a:gd name="T4" fmla="*/ 3 w 125"/>
                  <a:gd name="T5" fmla="*/ 15 h 117"/>
                  <a:gd name="T6" fmla="*/ 3 w 125"/>
                  <a:gd name="T7" fmla="*/ 3 h 117"/>
                  <a:gd name="T8" fmla="*/ 15 w 125"/>
                  <a:gd name="T9" fmla="*/ 3 h 117"/>
                  <a:gd name="T10" fmla="*/ 121 w 125"/>
                  <a:gd name="T11" fmla="*/ 103 h 117"/>
                  <a:gd name="T12" fmla="*/ 122 w 125"/>
                  <a:gd name="T13" fmla="*/ 115 h 117"/>
                  <a:gd name="T14" fmla="*/ 116 w 125"/>
                  <a:gd name="T15" fmla="*/ 117 h 1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5" h="117">
                    <a:moveTo>
                      <a:pt x="116" y="117"/>
                    </a:moveTo>
                    <a:cubicBezTo>
                      <a:pt x="114" y="117"/>
                      <a:pt x="112" y="117"/>
                      <a:pt x="110" y="115"/>
                    </a:cubicBezTo>
                    <a:lnTo>
                      <a:pt x="3" y="15"/>
                    </a:lnTo>
                    <a:cubicBezTo>
                      <a:pt x="0" y="12"/>
                      <a:pt x="0" y="6"/>
                      <a:pt x="3" y="3"/>
                    </a:cubicBezTo>
                    <a:cubicBezTo>
                      <a:pt x="6" y="0"/>
                      <a:pt x="11" y="0"/>
                      <a:pt x="15" y="3"/>
                    </a:cubicBezTo>
                    <a:lnTo>
                      <a:pt x="121" y="103"/>
                    </a:lnTo>
                    <a:cubicBezTo>
                      <a:pt x="125" y="106"/>
                      <a:pt x="125" y="111"/>
                      <a:pt x="122" y="115"/>
                    </a:cubicBezTo>
                    <a:cubicBezTo>
                      <a:pt x="120" y="116"/>
                      <a:pt x="118" y="117"/>
                      <a:pt x="116" y="117"/>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700">
                  <a:latin typeface="Arial" panose="020B0604020202020204" pitchFamily="34" charset="0"/>
                  <a:cs typeface="Arial" panose="020B0604020202020204" pitchFamily="34" charset="0"/>
                </a:endParaRPr>
              </a:p>
            </p:txBody>
          </p:sp>
        </p:grpSp>
      </p:grpSp>
      <p:sp>
        <p:nvSpPr>
          <p:cNvPr id="390" name="TextBox 389">
            <a:extLst>
              <a:ext uri="{FF2B5EF4-FFF2-40B4-BE49-F238E27FC236}">
                <a16:creationId xmlns:a16="http://schemas.microsoft.com/office/drawing/2014/main" id="{44A42929-EC19-5C5D-AE34-775775C853F6}"/>
              </a:ext>
            </a:extLst>
          </p:cNvPr>
          <p:cNvSpPr txBox="1"/>
          <p:nvPr/>
        </p:nvSpPr>
        <p:spPr>
          <a:xfrm>
            <a:off x="801665" y="919293"/>
            <a:ext cx="4673930" cy="824841"/>
          </a:xfrm>
          <a:prstGeom prst="rect">
            <a:avLst/>
          </a:prstGeom>
          <a:noFill/>
        </p:spPr>
        <p:txBody>
          <a:bodyPr wrap="square" rtlCol="0">
            <a:spAutoFit/>
          </a:bodyPr>
          <a:lstStyle/>
          <a:p>
            <a:pPr algn="ctr">
              <a:lnSpc>
                <a:spcPct val="85000"/>
              </a:lnSpc>
            </a:pPr>
            <a:r>
              <a:rPr lang="en-US" sz="2400" b="1" dirty="0">
                <a:latin typeface="Arial" panose="020B0604020202020204" pitchFamily="34" charset="0"/>
                <a:cs typeface="Arial" panose="020B0604020202020204" pitchFamily="34" charset="0"/>
              </a:rPr>
              <a:t>SIMPLE*</a:t>
            </a:r>
            <a:endParaRPr lang="en-US" sz="2000" b="1" dirty="0">
              <a:latin typeface="Arial" panose="020B0604020202020204" pitchFamily="34" charset="0"/>
              <a:cs typeface="Arial" panose="020B0604020202020204" pitchFamily="34" charset="0"/>
            </a:endParaRPr>
          </a:p>
          <a:p>
            <a:pPr algn="ctr">
              <a:lnSpc>
                <a:spcPct val="85000"/>
              </a:lnSpc>
            </a:pPr>
            <a:r>
              <a:rPr lang="en-US" sz="1600" dirty="0">
                <a:latin typeface="Arial" panose="020B0604020202020204" pitchFamily="34" charset="0"/>
                <a:cs typeface="Arial" panose="020B0604020202020204" pitchFamily="34" charset="0"/>
              </a:rPr>
              <a:t>Simple graphics copy over well and may require some light tweaking in Word. </a:t>
            </a:r>
          </a:p>
        </p:txBody>
      </p:sp>
      <p:sp>
        <p:nvSpPr>
          <p:cNvPr id="391" name="TextBox 390">
            <a:extLst>
              <a:ext uri="{FF2B5EF4-FFF2-40B4-BE49-F238E27FC236}">
                <a16:creationId xmlns:a16="http://schemas.microsoft.com/office/drawing/2014/main" id="{A480E854-F40E-44F7-381E-1CD48B22B389}"/>
              </a:ext>
            </a:extLst>
          </p:cNvPr>
          <p:cNvSpPr txBox="1"/>
          <p:nvPr/>
        </p:nvSpPr>
        <p:spPr>
          <a:xfrm>
            <a:off x="6814158" y="919293"/>
            <a:ext cx="4673930" cy="824841"/>
          </a:xfrm>
          <a:prstGeom prst="rect">
            <a:avLst/>
          </a:prstGeom>
          <a:noFill/>
        </p:spPr>
        <p:txBody>
          <a:bodyPr wrap="square" rtlCol="0">
            <a:spAutoFit/>
          </a:bodyPr>
          <a:lstStyle/>
          <a:p>
            <a:pPr algn="ctr">
              <a:lnSpc>
                <a:spcPct val="85000"/>
              </a:lnSpc>
            </a:pPr>
            <a:r>
              <a:rPr lang="en-US" sz="2400" b="1" dirty="0">
                <a:latin typeface="Arial" panose="020B0604020202020204" pitchFamily="34" charset="0"/>
                <a:cs typeface="Arial" panose="020B0604020202020204" pitchFamily="34" charset="0"/>
              </a:rPr>
              <a:t>COMPLEX*</a:t>
            </a:r>
            <a:endParaRPr lang="en-US" sz="2000" b="1" dirty="0">
              <a:latin typeface="Arial" panose="020B0604020202020204" pitchFamily="34" charset="0"/>
              <a:cs typeface="Arial" panose="020B0604020202020204" pitchFamily="34" charset="0"/>
            </a:endParaRPr>
          </a:p>
          <a:p>
            <a:pPr algn="ctr">
              <a:lnSpc>
                <a:spcPct val="85000"/>
              </a:lnSpc>
            </a:pPr>
            <a:r>
              <a:rPr lang="en-US" sz="1600" dirty="0">
                <a:latin typeface="Arial" panose="020B0604020202020204" pitchFamily="34" charset="0"/>
                <a:cs typeface="Arial" panose="020B0604020202020204" pitchFamily="34" charset="0"/>
              </a:rPr>
              <a:t>Complex graphics with curved text or 3D text may not copy over well. (See slide 4 for a solution.)</a:t>
            </a:r>
          </a:p>
        </p:txBody>
      </p:sp>
      <p:grpSp>
        <p:nvGrpSpPr>
          <p:cNvPr id="392" name="Group 391">
            <a:extLst>
              <a:ext uri="{FF2B5EF4-FFF2-40B4-BE49-F238E27FC236}">
                <a16:creationId xmlns:a16="http://schemas.microsoft.com/office/drawing/2014/main" id="{2DC396C8-94C5-E6DB-E841-6188476CE29B}"/>
              </a:ext>
            </a:extLst>
          </p:cNvPr>
          <p:cNvGrpSpPr/>
          <p:nvPr/>
        </p:nvGrpSpPr>
        <p:grpSpPr>
          <a:xfrm>
            <a:off x="209975" y="6365220"/>
            <a:ext cx="1479879" cy="330802"/>
            <a:chOff x="3549650" y="519113"/>
            <a:chExt cx="5653088" cy="1263650"/>
          </a:xfrm>
        </p:grpSpPr>
        <p:sp>
          <p:nvSpPr>
            <p:cNvPr id="393" name="Freeform 5">
              <a:extLst>
                <a:ext uri="{FF2B5EF4-FFF2-40B4-BE49-F238E27FC236}">
                  <a16:creationId xmlns:a16="http://schemas.microsoft.com/office/drawing/2014/main" id="{180076A4-14C7-4976-C320-2E49EFC55AD4}"/>
                </a:ext>
              </a:extLst>
            </p:cNvPr>
            <p:cNvSpPr>
              <a:spLocks noChangeAspect="1"/>
            </p:cNvSpPr>
            <p:nvPr/>
          </p:nvSpPr>
          <p:spPr bwMode="auto">
            <a:xfrm>
              <a:off x="3549650" y="808038"/>
              <a:ext cx="561975" cy="974725"/>
            </a:xfrm>
            <a:custGeom>
              <a:avLst/>
              <a:gdLst>
                <a:gd name="T0" fmla="*/ 737 w 737"/>
                <a:gd name="T1" fmla="*/ 1277 h 1277"/>
                <a:gd name="T2" fmla="*/ 128 w 737"/>
                <a:gd name="T3" fmla="*/ 925 h 1277"/>
                <a:gd name="T4" fmla="*/ 0 w 737"/>
                <a:gd name="T5" fmla="*/ 703 h 1277"/>
                <a:gd name="T6" fmla="*/ 0 w 737"/>
                <a:gd name="T7" fmla="*/ 0 h 1277"/>
                <a:gd name="T8" fmla="*/ 737 w 737"/>
                <a:gd name="T9" fmla="*/ 426 h 1277"/>
                <a:gd name="T10" fmla="*/ 737 w 737"/>
                <a:gd name="T11" fmla="*/ 1277 h 1277"/>
              </a:gdLst>
              <a:ahLst/>
              <a:cxnLst>
                <a:cxn ang="0">
                  <a:pos x="T0" y="T1"/>
                </a:cxn>
                <a:cxn ang="0">
                  <a:pos x="T2" y="T3"/>
                </a:cxn>
                <a:cxn ang="0">
                  <a:pos x="T4" y="T5"/>
                </a:cxn>
                <a:cxn ang="0">
                  <a:pos x="T6" y="T7"/>
                </a:cxn>
                <a:cxn ang="0">
                  <a:pos x="T8" y="T9"/>
                </a:cxn>
                <a:cxn ang="0">
                  <a:pos x="T10" y="T11"/>
                </a:cxn>
              </a:cxnLst>
              <a:rect l="0" t="0" r="r" b="b"/>
              <a:pathLst>
                <a:path w="737" h="1277">
                  <a:moveTo>
                    <a:pt x="737" y="1277"/>
                  </a:moveTo>
                  <a:lnTo>
                    <a:pt x="128" y="925"/>
                  </a:lnTo>
                  <a:cubicBezTo>
                    <a:pt x="49" y="879"/>
                    <a:pt x="0" y="795"/>
                    <a:pt x="0" y="703"/>
                  </a:cubicBezTo>
                  <a:lnTo>
                    <a:pt x="0" y="0"/>
                  </a:lnTo>
                  <a:lnTo>
                    <a:pt x="737" y="426"/>
                  </a:lnTo>
                  <a:lnTo>
                    <a:pt x="737" y="1277"/>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4" name="Freeform 6">
              <a:extLst>
                <a:ext uri="{FF2B5EF4-FFF2-40B4-BE49-F238E27FC236}">
                  <a16:creationId xmlns:a16="http://schemas.microsoft.com/office/drawing/2014/main" id="{86F88DF3-6DCA-0C72-76FE-42C52F4A6167}"/>
                </a:ext>
              </a:extLst>
            </p:cNvPr>
            <p:cNvSpPr>
              <a:spLocks noChangeAspect="1"/>
            </p:cNvSpPr>
            <p:nvPr/>
          </p:nvSpPr>
          <p:spPr bwMode="auto">
            <a:xfrm>
              <a:off x="3549650" y="519113"/>
              <a:ext cx="1123950" cy="614363"/>
            </a:xfrm>
            <a:custGeom>
              <a:avLst/>
              <a:gdLst>
                <a:gd name="T0" fmla="*/ 587 w 1474"/>
                <a:gd name="T1" fmla="*/ 40 h 805"/>
                <a:gd name="T2" fmla="*/ 0 w 1474"/>
                <a:gd name="T3" fmla="*/ 379 h 805"/>
                <a:gd name="T4" fmla="*/ 737 w 1474"/>
                <a:gd name="T5" fmla="*/ 805 h 805"/>
                <a:gd name="T6" fmla="*/ 1474 w 1474"/>
                <a:gd name="T7" fmla="*/ 379 h 805"/>
                <a:gd name="T8" fmla="*/ 888 w 1474"/>
                <a:gd name="T9" fmla="*/ 40 h 805"/>
                <a:gd name="T10" fmla="*/ 737 w 1474"/>
                <a:gd name="T11" fmla="*/ 0 h 805"/>
                <a:gd name="T12" fmla="*/ 737 w 1474"/>
                <a:gd name="T13" fmla="*/ 0 h 805"/>
                <a:gd name="T14" fmla="*/ 587 w 1474"/>
                <a:gd name="T15" fmla="*/ 40 h 8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4" h="805">
                  <a:moveTo>
                    <a:pt x="587" y="40"/>
                  </a:moveTo>
                  <a:lnTo>
                    <a:pt x="0" y="379"/>
                  </a:lnTo>
                  <a:lnTo>
                    <a:pt x="737" y="805"/>
                  </a:lnTo>
                  <a:lnTo>
                    <a:pt x="1474" y="379"/>
                  </a:lnTo>
                  <a:lnTo>
                    <a:pt x="888" y="40"/>
                  </a:lnTo>
                  <a:cubicBezTo>
                    <a:pt x="841" y="13"/>
                    <a:pt x="789" y="0"/>
                    <a:pt x="737" y="0"/>
                  </a:cubicBezTo>
                  <a:lnTo>
                    <a:pt x="737" y="0"/>
                  </a:lnTo>
                  <a:cubicBezTo>
                    <a:pt x="686" y="0"/>
                    <a:pt x="634" y="13"/>
                    <a:pt x="587" y="40"/>
                  </a:cubicBezTo>
                </a:path>
              </a:pathLst>
            </a:custGeom>
            <a:solidFill>
              <a:srgbClr val="B6B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5" name="Freeform 7">
              <a:extLst>
                <a:ext uri="{FF2B5EF4-FFF2-40B4-BE49-F238E27FC236}">
                  <a16:creationId xmlns:a16="http://schemas.microsoft.com/office/drawing/2014/main" id="{D770BCA8-16FB-FDA1-14E8-3AE51A7A3381}"/>
                </a:ext>
              </a:extLst>
            </p:cNvPr>
            <p:cNvSpPr>
              <a:spLocks noChangeAspect="1"/>
            </p:cNvSpPr>
            <p:nvPr/>
          </p:nvSpPr>
          <p:spPr bwMode="auto">
            <a:xfrm>
              <a:off x="4111625" y="808038"/>
              <a:ext cx="561975" cy="973138"/>
            </a:xfrm>
            <a:custGeom>
              <a:avLst/>
              <a:gdLst>
                <a:gd name="T0" fmla="*/ 610 w 737"/>
                <a:gd name="T1" fmla="*/ 925 h 1276"/>
                <a:gd name="T2" fmla="*/ 514 w 737"/>
                <a:gd name="T3" fmla="*/ 980 h 1276"/>
                <a:gd name="T4" fmla="*/ 535 w 737"/>
                <a:gd name="T5" fmla="*/ 1270 h 1276"/>
                <a:gd name="T6" fmla="*/ 275 w 737"/>
                <a:gd name="T7" fmla="*/ 1118 h 1276"/>
                <a:gd name="T8" fmla="*/ 0 w 737"/>
                <a:gd name="T9" fmla="*/ 1276 h 1276"/>
                <a:gd name="T10" fmla="*/ 0 w 737"/>
                <a:gd name="T11" fmla="*/ 425 h 1276"/>
                <a:gd name="T12" fmla="*/ 737 w 737"/>
                <a:gd name="T13" fmla="*/ 0 h 1276"/>
                <a:gd name="T14" fmla="*/ 737 w 737"/>
                <a:gd name="T15" fmla="*/ 703 h 1276"/>
                <a:gd name="T16" fmla="*/ 610 w 737"/>
                <a:gd name="T17" fmla="*/ 925 h 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7" h="1276">
                  <a:moveTo>
                    <a:pt x="610" y="925"/>
                  </a:moveTo>
                  <a:lnTo>
                    <a:pt x="514" y="980"/>
                  </a:lnTo>
                  <a:lnTo>
                    <a:pt x="535" y="1270"/>
                  </a:lnTo>
                  <a:lnTo>
                    <a:pt x="275" y="1118"/>
                  </a:lnTo>
                  <a:lnTo>
                    <a:pt x="0" y="1276"/>
                  </a:lnTo>
                  <a:lnTo>
                    <a:pt x="0" y="425"/>
                  </a:lnTo>
                  <a:lnTo>
                    <a:pt x="737" y="0"/>
                  </a:lnTo>
                  <a:lnTo>
                    <a:pt x="737" y="703"/>
                  </a:lnTo>
                  <a:cubicBezTo>
                    <a:pt x="737" y="795"/>
                    <a:pt x="689" y="879"/>
                    <a:pt x="610" y="92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6" name="Freeform 8">
              <a:extLst>
                <a:ext uri="{FF2B5EF4-FFF2-40B4-BE49-F238E27FC236}">
                  <a16:creationId xmlns:a16="http://schemas.microsoft.com/office/drawing/2014/main" id="{89A6B12D-7DF3-9DCF-EF9B-568052BAF2E0}"/>
                </a:ext>
              </a:extLst>
            </p:cNvPr>
            <p:cNvSpPr>
              <a:spLocks noChangeAspect="1"/>
            </p:cNvSpPr>
            <p:nvPr/>
          </p:nvSpPr>
          <p:spPr bwMode="auto">
            <a:xfrm>
              <a:off x="3763963" y="730250"/>
              <a:ext cx="347663" cy="603250"/>
            </a:xfrm>
            <a:custGeom>
              <a:avLst/>
              <a:gdLst>
                <a:gd name="T0" fmla="*/ 456 w 456"/>
                <a:gd name="T1" fmla="*/ 0 h 791"/>
                <a:gd name="T2" fmla="*/ 0 w 456"/>
                <a:gd name="T3" fmla="*/ 264 h 791"/>
                <a:gd name="T4" fmla="*/ 0 w 456"/>
                <a:gd name="T5" fmla="*/ 791 h 791"/>
                <a:gd name="T6" fmla="*/ 456 w 456"/>
                <a:gd name="T7" fmla="*/ 528 h 791"/>
                <a:gd name="T8" fmla="*/ 456 w 456"/>
                <a:gd name="T9" fmla="*/ 0 h 791"/>
              </a:gdLst>
              <a:ahLst/>
              <a:cxnLst>
                <a:cxn ang="0">
                  <a:pos x="T0" y="T1"/>
                </a:cxn>
                <a:cxn ang="0">
                  <a:pos x="T2" y="T3"/>
                </a:cxn>
                <a:cxn ang="0">
                  <a:pos x="T4" y="T5"/>
                </a:cxn>
                <a:cxn ang="0">
                  <a:pos x="T6" y="T7"/>
                </a:cxn>
                <a:cxn ang="0">
                  <a:pos x="T8" y="T9"/>
                </a:cxn>
              </a:cxnLst>
              <a:rect l="0" t="0" r="r" b="b"/>
              <a:pathLst>
                <a:path w="456" h="791">
                  <a:moveTo>
                    <a:pt x="456" y="0"/>
                  </a:moveTo>
                  <a:lnTo>
                    <a:pt x="0" y="264"/>
                  </a:lnTo>
                  <a:lnTo>
                    <a:pt x="0" y="791"/>
                  </a:lnTo>
                  <a:lnTo>
                    <a:pt x="456" y="528"/>
                  </a:lnTo>
                  <a:lnTo>
                    <a:pt x="456"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7" name="Freeform 9">
              <a:extLst>
                <a:ext uri="{FF2B5EF4-FFF2-40B4-BE49-F238E27FC236}">
                  <a16:creationId xmlns:a16="http://schemas.microsoft.com/office/drawing/2014/main" id="{585B56EE-A6F4-17E8-36A4-25B08D328EE7}"/>
                </a:ext>
              </a:extLst>
            </p:cNvPr>
            <p:cNvSpPr>
              <a:spLocks noChangeAspect="1"/>
            </p:cNvSpPr>
            <p:nvPr/>
          </p:nvSpPr>
          <p:spPr bwMode="auto">
            <a:xfrm>
              <a:off x="3763963" y="1133475"/>
              <a:ext cx="695325" cy="401638"/>
            </a:xfrm>
            <a:custGeom>
              <a:avLst/>
              <a:gdLst>
                <a:gd name="T0" fmla="*/ 456 w 913"/>
                <a:gd name="T1" fmla="*/ 0 h 527"/>
                <a:gd name="T2" fmla="*/ 0 w 913"/>
                <a:gd name="T3" fmla="*/ 263 h 527"/>
                <a:gd name="T4" fmla="*/ 456 w 913"/>
                <a:gd name="T5" fmla="*/ 527 h 527"/>
                <a:gd name="T6" fmla="*/ 913 w 913"/>
                <a:gd name="T7" fmla="*/ 263 h 527"/>
                <a:gd name="T8" fmla="*/ 456 w 913"/>
                <a:gd name="T9" fmla="*/ 0 h 527"/>
              </a:gdLst>
              <a:ahLst/>
              <a:cxnLst>
                <a:cxn ang="0">
                  <a:pos x="T0" y="T1"/>
                </a:cxn>
                <a:cxn ang="0">
                  <a:pos x="T2" y="T3"/>
                </a:cxn>
                <a:cxn ang="0">
                  <a:pos x="T4" y="T5"/>
                </a:cxn>
                <a:cxn ang="0">
                  <a:pos x="T6" y="T7"/>
                </a:cxn>
                <a:cxn ang="0">
                  <a:pos x="T8" y="T9"/>
                </a:cxn>
              </a:cxnLst>
              <a:rect l="0" t="0" r="r" b="b"/>
              <a:pathLst>
                <a:path w="913" h="527">
                  <a:moveTo>
                    <a:pt x="456" y="0"/>
                  </a:moveTo>
                  <a:lnTo>
                    <a:pt x="0" y="263"/>
                  </a:lnTo>
                  <a:lnTo>
                    <a:pt x="456" y="527"/>
                  </a:lnTo>
                  <a:lnTo>
                    <a:pt x="913" y="263"/>
                  </a:lnTo>
                  <a:lnTo>
                    <a:pt x="456" y="0"/>
                  </a:lnTo>
                  <a:close/>
                </a:path>
              </a:pathLst>
            </a:custGeom>
            <a:solidFill>
              <a:srgbClr val="6D7E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8" name="Freeform 10">
              <a:extLst>
                <a:ext uri="{FF2B5EF4-FFF2-40B4-BE49-F238E27FC236}">
                  <a16:creationId xmlns:a16="http://schemas.microsoft.com/office/drawing/2014/main" id="{4B4EB108-C82B-0C3B-CBFB-4225FC21B4AA}"/>
                </a:ext>
              </a:extLst>
            </p:cNvPr>
            <p:cNvSpPr>
              <a:spLocks noChangeAspect="1"/>
            </p:cNvSpPr>
            <p:nvPr/>
          </p:nvSpPr>
          <p:spPr bwMode="auto">
            <a:xfrm>
              <a:off x="4111625" y="730250"/>
              <a:ext cx="347663" cy="603250"/>
            </a:xfrm>
            <a:custGeom>
              <a:avLst/>
              <a:gdLst>
                <a:gd name="T0" fmla="*/ 457 w 457"/>
                <a:gd name="T1" fmla="*/ 264 h 791"/>
                <a:gd name="T2" fmla="*/ 0 w 457"/>
                <a:gd name="T3" fmla="*/ 0 h 791"/>
                <a:gd name="T4" fmla="*/ 0 w 457"/>
                <a:gd name="T5" fmla="*/ 528 h 791"/>
                <a:gd name="T6" fmla="*/ 457 w 457"/>
                <a:gd name="T7" fmla="*/ 791 h 791"/>
                <a:gd name="T8" fmla="*/ 457 w 457"/>
                <a:gd name="T9" fmla="*/ 264 h 791"/>
              </a:gdLst>
              <a:ahLst/>
              <a:cxnLst>
                <a:cxn ang="0">
                  <a:pos x="T0" y="T1"/>
                </a:cxn>
                <a:cxn ang="0">
                  <a:pos x="T2" y="T3"/>
                </a:cxn>
                <a:cxn ang="0">
                  <a:pos x="T4" y="T5"/>
                </a:cxn>
                <a:cxn ang="0">
                  <a:pos x="T6" y="T7"/>
                </a:cxn>
                <a:cxn ang="0">
                  <a:pos x="T8" y="T9"/>
                </a:cxn>
              </a:cxnLst>
              <a:rect l="0" t="0" r="r" b="b"/>
              <a:pathLst>
                <a:path w="457" h="791">
                  <a:moveTo>
                    <a:pt x="457" y="264"/>
                  </a:moveTo>
                  <a:lnTo>
                    <a:pt x="0" y="0"/>
                  </a:lnTo>
                  <a:lnTo>
                    <a:pt x="0" y="528"/>
                  </a:lnTo>
                  <a:lnTo>
                    <a:pt x="457" y="791"/>
                  </a:lnTo>
                  <a:lnTo>
                    <a:pt x="457" y="264"/>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9" name="Freeform 11">
              <a:extLst>
                <a:ext uri="{FF2B5EF4-FFF2-40B4-BE49-F238E27FC236}">
                  <a16:creationId xmlns:a16="http://schemas.microsoft.com/office/drawing/2014/main" id="{71193A82-DA7B-B29D-7845-3ADB9B660E10}"/>
                </a:ext>
              </a:extLst>
            </p:cNvPr>
            <p:cNvSpPr>
              <a:spLocks noChangeAspect="1"/>
            </p:cNvSpPr>
            <p:nvPr/>
          </p:nvSpPr>
          <p:spPr bwMode="auto">
            <a:xfrm>
              <a:off x="3817938" y="1133475"/>
              <a:ext cx="641350" cy="368300"/>
            </a:xfrm>
            <a:custGeom>
              <a:avLst/>
              <a:gdLst>
                <a:gd name="T0" fmla="*/ 460 w 842"/>
                <a:gd name="T1" fmla="*/ 484 h 484"/>
                <a:gd name="T2" fmla="*/ 0 w 842"/>
                <a:gd name="T3" fmla="*/ 222 h 484"/>
                <a:gd name="T4" fmla="*/ 385 w 842"/>
                <a:gd name="T5" fmla="*/ 0 h 484"/>
                <a:gd name="T6" fmla="*/ 842 w 842"/>
                <a:gd name="T7" fmla="*/ 263 h 484"/>
                <a:gd name="T8" fmla="*/ 460 w 842"/>
                <a:gd name="T9" fmla="*/ 484 h 484"/>
              </a:gdLst>
              <a:ahLst/>
              <a:cxnLst>
                <a:cxn ang="0">
                  <a:pos x="T0" y="T1"/>
                </a:cxn>
                <a:cxn ang="0">
                  <a:pos x="T2" y="T3"/>
                </a:cxn>
                <a:cxn ang="0">
                  <a:pos x="T4" y="T5"/>
                </a:cxn>
                <a:cxn ang="0">
                  <a:pos x="T6" y="T7"/>
                </a:cxn>
                <a:cxn ang="0">
                  <a:pos x="T8" y="T9"/>
                </a:cxn>
              </a:cxnLst>
              <a:rect l="0" t="0" r="r" b="b"/>
              <a:pathLst>
                <a:path w="842" h="484">
                  <a:moveTo>
                    <a:pt x="460" y="484"/>
                  </a:moveTo>
                  <a:lnTo>
                    <a:pt x="0" y="222"/>
                  </a:lnTo>
                  <a:lnTo>
                    <a:pt x="385" y="0"/>
                  </a:lnTo>
                  <a:lnTo>
                    <a:pt x="842" y="263"/>
                  </a:lnTo>
                  <a:lnTo>
                    <a:pt x="460" y="48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0" name="Freeform 12">
              <a:extLst>
                <a:ext uri="{FF2B5EF4-FFF2-40B4-BE49-F238E27FC236}">
                  <a16:creationId xmlns:a16="http://schemas.microsoft.com/office/drawing/2014/main" id="{D4AF9322-6ECE-52BB-3A26-862B8F68C53B}"/>
                </a:ext>
              </a:extLst>
            </p:cNvPr>
            <p:cNvSpPr>
              <a:spLocks noChangeAspect="1"/>
            </p:cNvSpPr>
            <p:nvPr/>
          </p:nvSpPr>
          <p:spPr bwMode="auto">
            <a:xfrm>
              <a:off x="4179888" y="847725"/>
              <a:ext cx="279400" cy="485775"/>
            </a:xfrm>
            <a:custGeom>
              <a:avLst/>
              <a:gdLst>
                <a:gd name="T0" fmla="*/ 368 w 368"/>
                <a:gd name="T1" fmla="*/ 637 h 637"/>
                <a:gd name="T2" fmla="*/ 0 w 368"/>
                <a:gd name="T3" fmla="*/ 424 h 637"/>
                <a:gd name="T4" fmla="*/ 0 w 368"/>
                <a:gd name="T5" fmla="*/ 0 h 637"/>
                <a:gd name="T6" fmla="*/ 280 w 368"/>
                <a:gd name="T7" fmla="*/ 162 h 637"/>
                <a:gd name="T8" fmla="*/ 368 w 368"/>
                <a:gd name="T9" fmla="*/ 248 h 637"/>
                <a:gd name="T10" fmla="*/ 368 w 368"/>
                <a:gd name="T11" fmla="*/ 637 h 637"/>
              </a:gdLst>
              <a:ahLst/>
              <a:cxnLst>
                <a:cxn ang="0">
                  <a:pos x="T0" y="T1"/>
                </a:cxn>
                <a:cxn ang="0">
                  <a:pos x="T2" y="T3"/>
                </a:cxn>
                <a:cxn ang="0">
                  <a:pos x="T4" y="T5"/>
                </a:cxn>
                <a:cxn ang="0">
                  <a:pos x="T6" y="T7"/>
                </a:cxn>
                <a:cxn ang="0">
                  <a:pos x="T8" y="T9"/>
                </a:cxn>
                <a:cxn ang="0">
                  <a:pos x="T10" y="T11"/>
                </a:cxn>
              </a:cxnLst>
              <a:rect l="0" t="0" r="r" b="b"/>
              <a:pathLst>
                <a:path w="368" h="637">
                  <a:moveTo>
                    <a:pt x="368" y="637"/>
                  </a:moveTo>
                  <a:lnTo>
                    <a:pt x="0" y="424"/>
                  </a:lnTo>
                  <a:lnTo>
                    <a:pt x="0" y="0"/>
                  </a:lnTo>
                  <a:lnTo>
                    <a:pt x="280" y="162"/>
                  </a:lnTo>
                  <a:lnTo>
                    <a:pt x="368" y="248"/>
                  </a:lnTo>
                  <a:lnTo>
                    <a:pt x="368" y="6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1" name="Freeform 13">
              <a:extLst>
                <a:ext uri="{FF2B5EF4-FFF2-40B4-BE49-F238E27FC236}">
                  <a16:creationId xmlns:a16="http://schemas.microsoft.com/office/drawing/2014/main" id="{58BCF3EB-DAC2-F66F-4D9E-51FCA8EFA6B5}"/>
                </a:ext>
              </a:extLst>
            </p:cNvPr>
            <p:cNvSpPr>
              <a:spLocks noChangeAspect="1"/>
            </p:cNvSpPr>
            <p:nvPr/>
          </p:nvSpPr>
          <p:spPr bwMode="auto">
            <a:xfrm>
              <a:off x="3830638" y="969963"/>
              <a:ext cx="280988" cy="487363"/>
            </a:xfrm>
            <a:custGeom>
              <a:avLst/>
              <a:gdLst>
                <a:gd name="T0" fmla="*/ 368 w 368"/>
                <a:gd name="T1" fmla="*/ 638 h 638"/>
                <a:gd name="T2" fmla="*/ 0 w 368"/>
                <a:gd name="T3" fmla="*/ 425 h 638"/>
                <a:gd name="T4" fmla="*/ 0 w 368"/>
                <a:gd name="T5" fmla="*/ 0 h 638"/>
                <a:gd name="T6" fmla="*/ 368 w 368"/>
                <a:gd name="T7" fmla="*/ 213 h 638"/>
                <a:gd name="T8" fmla="*/ 368 w 368"/>
                <a:gd name="T9" fmla="*/ 638 h 638"/>
              </a:gdLst>
              <a:ahLst/>
              <a:cxnLst>
                <a:cxn ang="0">
                  <a:pos x="T0" y="T1"/>
                </a:cxn>
                <a:cxn ang="0">
                  <a:pos x="T2" y="T3"/>
                </a:cxn>
                <a:cxn ang="0">
                  <a:pos x="T4" y="T5"/>
                </a:cxn>
                <a:cxn ang="0">
                  <a:pos x="T6" y="T7"/>
                </a:cxn>
                <a:cxn ang="0">
                  <a:pos x="T8" y="T9"/>
                </a:cxn>
              </a:cxnLst>
              <a:rect l="0" t="0" r="r" b="b"/>
              <a:pathLst>
                <a:path w="368" h="638">
                  <a:moveTo>
                    <a:pt x="368" y="638"/>
                  </a:moveTo>
                  <a:lnTo>
                    <a:pt x="0" y="425"/>
                  </a:lnTo>
                  <a:lnTo>
                    <a:pt x="0" y="0"/>
                  </a:lnTo>
                  <a:lnTo>
                    <a:pt x="368" y="213"/>
                  </a:lnTo>
                  <a:lnTo>
                    <a:pt x="368" y="63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2" name="Freeform 14">
              <a:extLst>
                <a:ext uri="{FF2B5EF4-FFF2-40B4-BE49-F238E27FC236}">
                  <a16:creationId xmlns:a16="http://schemas.microsoft.com/office/drawing/2014/main" id="{950CCA39-3691-8D75-4973-3C91BFF561F1}"/>
                </a:ext>
              </a:extLst>
            </p:cNvPr>
            <p:cNvSpPr>
              <a:spLocks noChangeAspect="1"/>
            </p:cNvSpPr>
            <p:nvPr/>
          </p:nvSpPr>
          <p:spPr bwMode="auto">
            <a:xfrm>
              <a:off x="3830638" y="808038"/>
              <a:ext cx="561975" cy="325438"/>
            </a:xfrm>
            <a:custGeom>
              <a:avLst/>
              <a:gdLst>
                <a:gd name="T0" fmla="*/ 0 w 737"/>
                <a:gd name="T1" fmla="*/ 213 h 426"/>
                <a:gd name="T2" fmla="*/ 368 w 737"/>
                <a:gd name="T3" fmla="*/ 426 h 426"/>
                <a:gd name="T4" fmla="*/ 737 w 737"/>
                <a:gd name="T5" fmla="*/ 213 h 426"/>
                <a:gd name="T6" fmla="*/ 368 w 737"/>
                <a:gd name="T7" fmla="*/ 0 h 426"/>
                <a:gd name="T8" fmla="*/ 0 w 737"/>
                <a:gd name="T9" fmla="*/ 213 h 426"/>
              </a:gdLst>
              <a:ahLst/>
              <a:cxnLst>
                <a:cxn ang="0">
                  <a:pos x="T0" y="T1"/>
                </a:cxn>
                <a:cxn ang="0">
                  <a:pos x="T2" y="T3"/>
                </a:cxn>
                <a:cxn ang="0">
                  <a:pos x="T4" y="T5"/>
                </a:cxn>
                <a:cxn ang="0">
                  <a:pos x="T6" y="T7"/>
                </a:cxn>
                <a:cxn ang="0">
                  <a:pos x="T8" y="T9"/>
                </a:cxn>
              </a:cxnLst>
              <a:rect l="0" t="0" r="r" b="b"/>
              <a:pathLst>
                <a:path w="737" h="426">
                  <a:moveTo>
                    <a:pt x="0" y="213"/>
                  </a:moveTo>
                  <a:lnTo>
                    <a:pt x="368" y="426"/>
                  </a:lnTo>
                  <a:lnTo>
                    <a:pt x="737" y="213"/>
                  </a:lnTo>
                  <a:lnTo>
                    <a:pt x="368" y="0"/>
                  </a:lnTo>
                  <a:lnTo>
                    <a:pt x="0" y="213"/>
                  </a:lnTo>
                  <a:close/>
                </a:path>
              </a:pathLst>
            </a:custGeom>
            <a:solidFill>
              <a:srgbClr val="B7E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3" name="Freeform 15">
              <a:extLst>
                <a:ext uri="{FF2B5EF4-FFF2-40B4-BE49-F238E27FC236}">
                  <a16:creationId xmlns:a16="http://schemas.microsoft.com/office/drawing/2014/main" id="{BA69AD74-7205-68B0-4B1D-A05DF765186C}"/>
                </a:ext>
              </a:extLst>
            </p:cNvPr>
            <p:cNvSpPr>
              <a:spLocks noChangeAspect="1"/>
            </p:cNvSpPr>
            <p:nvPr/>
          </p:nvSpPr>
          <p:spPr bwMode="auto">
            <a:xfrm>
              <a:off x="4111625" y="969963"/>
              <a:ext cx="280988" cy="487363"/>
            </a:xfrm>
            <a:custGeom>
              <a:avLst/>
              <a:gdLst>
                <a:gd name="T0" fmla="*/ 0 w 369"/>
                <a:gd name="T1" fmla="*/ 213 h 638"/>
                <a:gd name="T2" fmla="*/ 0 w 369"/>
                <a:gd name="T3" fmla="*/ 638 h 638"/>
                <a:gd name="T4" fmla="*/ 369 w 369"/>
                <a:gd name="T5" fmla="*/ 425 h 638"/>
                <a:gd name="T6" fmla="*/ 369 w 369"/>
                <a:gd name="T7" fmla="*/ 0 h 638"/>
                <a:gd name="T8" fmla="*/ 0 w 369"/>
                <a:gd name="T9" fmla="*/ 213 h 638"/>
              </a:gdLst>
              <a:ahLst/>
              <a:cxnLst>
                <a:cxn ang="0">
                  <a:pos x="T0" y="T1"/>
                </a:cxn>
                <a:cxn ang="0">
                  <a:pos x="T2" y="T3"/>
                </a:cxn>
                <a:cxn ang="0">
                  <a:pos x="T4" y="T5"/>
                </a:cxn>
                <a:cxn ang="0">
                  <a:pos x="T6" y="T7"/>
                </a:cxn>
                <a:cxn ang="0">
                  <a:pos x="T8" y="T9"/>
                </a:cxn>
              </a:cxnLst>
              <a:rect l="0" t="0" r="r" b="b"/>
              <a:pathLst>
                <a:path w="369" h="638">
                  <a:moveTo>
                    <a:pt x="0" y="213"/>
                  </a:moveTo>
                  <a:lnTo>
                    <a:pt x="0" y="638"/>
                  </a:lnTo>
                  <a:lnTo>
                    <a:pt x="369" y="425"/>
                  </a:lnTo>
                  <a:lnTo>
                    <a:pt x="369" y="0"/>
                  </a:lnTo>
                  <a:lnTo>
                    <a:pt x="0" y="213"/>
                  </a:lnTo>
                  <a:close/>
                </a:path>
              </a:pathLst>
            </a:custGeom>
            <a:solidFill>
              <a:srgbClr val="0073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4" name="Freeform 16">
              <a:extLst>
                <a:ext uri="{FF2B5EF4-FFF2-40B4-BE49-F238E27FC236}">
                  <a16:creationId xmlns:a16="http://schemas.microsoft.com/office/drawing/2014/main" id="{637A2022-5C1A-2E05-E804-CB594853B07B}"/>
                </a:ext>
              </a:extLst>
            </p:cNvPr>
            <p:cNvSpPr>
              <a:spLocks noChangeAspect="1" noEditPoints="1"/>
            </p:cNvSpPr>
            <p:nvPr/>
          </p:nvSpPr>
          <p:spPr bwMode="auto">
            <a:xfrm>
              <a:off x="4889500" y="977900"/>
              <a:ext cx="273050" cy="696913"/>
            </a:xfrm>
            <a:custGeom>
              <a:avLst/>
              <a:gdLst>
                <a:gd name="T0" fmla="*/ 269 w 358"/>
                <a:gd name="T1" fmla="*/ 607 h 913"/>
                <a:gd name="T2" fmla="*/ 269 w 358"/>
                <a:gd name="T3" fmla="*/ 718 h 913"/>
                <a:gd name="T4" fmla="*/ 163 w 358"/>
                <a:gd name="T5" fmla="*/ 824 h 913"/>
                <a:gd name="T6" fmla="*/ 89 w 358"/>
                <a:gd name="T7" fmla="*/ 824 h 913"/>
                <a:gd name="T8" fmla="*/ 89 w 358"/>
                <a:gd name="T9" fmla="*/ 501 h 913"/>
                <a:gd name="T10" fmla="*/ 163 w 358"/>
                <a:gd name="T11" fmla="*/ 501 h 913"/>
                <a:gd name="T12" fmla="*/ 269 w 358"/>
                <a:gd name="T13" fmla="*/ 607 h 913"/>
                <a:gd name="T14" fmla="*/ 163 w 358"/>
                <a:gd name="T15" fmla="*/ 411 h 913"/>
                <a:gd name="T16" fmla="*/ 89 w 358"/>
                <a:gd name="T17" fmla="*/ 411 h 913"/>
                <a:gd name="T18" fmla="*/ 89 w 358"/>
                <a:gd name="T19" fmla="*/ 89 h 913"/>
                <a:gd name="T20" fmla="*/ 163 w 358"/>
                <a:gd name="T21" fmla="*/ 89 h 913"/>
                <a:gd name="T22" fmla="*/ 269 w 358"/>
                <a:gd name="T23" fmla="*/ 196 h 913"/>
                <a:gd name="T24" fmla="*/ 269 w 358"/>
                <a:gd name="T25" fmla="*/ 305 h 913"/>
                <a:gd name="T26" fmla="*/ 163 w 358"/>
                <a:gd name="T27" fmla="*/ 411 h 913"/>
                <a:gd name="T28" fmla="*/ 163 w 358"/>
                <a:gd name="T29" fmla="*/ 0 h 913"/>
                <a:gd name="T30" fmla="*/ 0 w 358"/>
                <a:gd name="T31" fmla="*/ 0 h 913"/>
                <a:gd name="T32" fmla="*/ 0 w 358"/>
                <a:gd name="T33" fmla="*/ 913 h 913"/>
                <a:gd name="T34" fmla="*/ 163 w 358"/>
                <a:gd name="T35" fmla="*/ 913 h 913"/>
                <a:gd name="T36" fmla="*/ 358 w 358"/>
                <a:gd name="T37" fmla="*/ 718 h 913"/>
                <a:gd name="T38" fmla="*/ 358 w 358"/>
                <a:gd name="T39" fmla="*/ 607 h 913"/>
                <a:gd name="T40" fmla="*/ 286 w 358"/>
                <a:gd name="T41" fmla="*/ 456 h 913"/>
                <a:gd name="T42" fmla="*/ 358 w 358"/>
                <a:gd name="T43" fmla="*/ 305 h 913"/>
                <a:gd name="T44" fmla="*/ 358 w 358"/>
                <a:gd name="T45" fmla="*/ 196 h 913"/>
                <a:gd name="T46" fmla="*/ 163 w 358"/>
                <a:gd name="T4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8" h="913">
                  <a:moveTo>
                    <a:pt x="269" y="607"/>
                  </a:moveTo>
                  <a:lnTo>
                    <a:pt x="269" y="718"/>
                  </a:lnTo>
                  <a:cubicBezTo>
                    <a:pt x="269" y="777"/>
                    <a:pt x="222" y="824"/>
                    <a:pt x="163" y="824"/>
                  </a:cubicBezTo>
                  <a:lnTo>
                    <a:pt x="89" y="824"/>
                  </a:lnTo>
                  <a:lnTo>
                    <a:pt x="89" y="501"/>
                  </a:lnTo>
                  <a:lnTo>
                    <a:pt x="163" y="501"/>
                  </a:lnTo>
                  <a:cubicBezTo>
                    <a:pt x="222" y="501"/>
                    <a:pt x="269" y="547"/>
                    <a:pt x="269" y="607"/>
                  </a:cubicBezTo>
                  <a:close/>
                  <a:moveTo>
                    <a:pt x="163" y="411"/>
                  </a:moveTo>
                  <a:lnTo>
                    <a:pt x="89" y="411"/>
                  </a:lnTo>
                  <a:lnTo>
                    <a:pt x="89" y="89"/>
                  </a:lnTo>
                  <a:lnTo>
                    <a:pt x="163" y="89"/>
                  </a:lnTo>
                  <a:cubicBezTo>
                    <a:pt x="222" y="89"/>
                    <a:pt x="269" y="136"/>
                    <a:pt x="269" y="196"/>
                  </a:cubicBezTo>
                  <a:lnTo>
                    <a:pt x="269" y="305"/>
                  </a:lnTo>
                  <a:cubicBezTo>
                    <a:pt x="269" y="365"/>
                    <a:pt x="222" y="411"/>
                    <a:pt x="163" y="411"/>
                  </a:cubicBezTo>
                  <a:close/>
                  <a:moveTo>
                    <a:pt x="163" y="0"/>
                  </a:moveTo>
                  <a:lnTo>
                    <a:pt x="0" y="0"/>
                  </a:lnTo>
                  <a:lnTo>
                    <a:pt x="0" y="913"/>
                  </a:lnTo>
                  <a:lnTo>
                    <a:pt x="163" y="913"/>
                  </a:lnTo>
                  <a:cubicBezTo>
                    <a:pt x="270" y="913"/>
                    <a:pt x="358" y="825"/>
                    <a:pt x="358" y="718"/>
                  </a:cubicBezTo>
                  <a:lnTo>
                    <a:pt x="358" y="607"/>
                  </a:lnTo>
                  <a:cubicBezTo>
                    <a:pt x="358" y="549"/>
                    <a:pt x="332" y="495"/>
                    <a:pt x="286" y="456"/>
                  </a:cubicBezTo>
                  <a:cubicBezTo>
                    <a:pt x="331" y="419"/>
                    <a:pt x="358" y="364"/>
                    <a:pt x="358" y="305"/>
                  </a:cubicBezTo>
                  <a:lnTo>
                    <a:pt x="358" y="196"/>
                  </a:lnTo>
                  <a:cubicBezTo>
                    <a:pt x="358" y="88"/>
                    <a:pt x="270" y="0"/>
                    <a:pt x="163" y="0"/>
                  </a:cubicBezTo>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5" name="Freeform 17">
              <a:extLst>
                <a:ext uri="{FF2B5EF4-FFF2-40B4-BE49-F238E27FC236}">
                  <a16:creationId xmlns:a16="http://schemas.microsoft.com/office/drawing/2014/main" id="{C76907E7-D97D-A434-DF7A-96D5B63925C2}"/>
                </a:ext>
              </a:extLst>
            </p:cNvPr>
            <p:cNvSpPr>
              <a:spLocks noChangeAspect="1"/>
            </p:cNvSpPr>
            <p:nvPr/>
          </p:nvSpPr>
          <p:spPr bwMode="auto">
            <a:xfrm>
              <a:off x="5230813" y="977900"/>
              <a:ext cx="279400" cy="706438"/>
            </a:xfrm>
            <a:custGeom>
              <a:avLst/>
              <a:gdLst>
                <a:gd name="T0" fmla="*/ 275 w 365"/>
                <a:gd name="T1" fmla="*/ 744 h 926"/>
                <a:gd name="T2" fmla="*/ 183 w 365"/>
                <a:gd name="T3" fmla="*/ 837 h 926"/>
                <a:gd name="T4" fmla="*/ 90 w 365"/>
                <a:gd name="T5" fmla="*/ 744 h 926"/>
                <a:gd name="T6" fmla="*/ 90 w 365"/>
                <a:gd name="T7" fmla="*/ 0 h 926"/>
                <a:gd name="T8" fmla="*/ 0 w 365"/>
                <a:gd name="T9" fmla="*/ 0 h 926"/>
                <a:gd name="T10" fmla="*/ 0 w 365"/>
                <a:gd name="T11" fmla="*/ 744 h 926"/>
                <a:gd name="T12" fmla="*/ 183 w 365"/>
                <a:gd name="T13" fmla="*/ 926 h 926"/>
                <a:gd name="T14" fmla="*/ 365 w 365"/>
                <a:gd name="T15" fmla="*/ 744 h 926"/>
                <a:gd name="T16" fmla="*/ 365 w 365"/>
                <a:gd name="T17" fmla="*/ 0 h 926"/>
                <a:gd name="T18" fmla="*/ 275 w 365"/>
                <a:gd name="T19" fmla="*/ 0 h 926"/>
                <a:gd name="T20" fmla="*/ 275 w 365"/>
                <a:gd name="T21" fmla="*/ 744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5" h="926">
                  <a:moveTo>
                    <a:pt x="275" y="744"/>
                  </a:moveTo>
                  <a:cubicBezTo>
                    <a:pt x="275" y="796"/>
                    <a:pt x="234" y="837"/>
                    <a:pt x="183" y="837"/>
                  </a:cubicBezTo>
                  <a:cubicBezTo>
                    <a:pt x="131" y="837"/>
                    <a:pt x="90" y="796"/>
                    <a:pt x="90" y="744"/>
                  </a:cubicBezTo>
                  <a:lnTo>
                    <a:pt x="90" y="0"/>
                  </a:lnTo>
                  <a:lnTo>
                    <a:pt x="0" y="0"/>
                  </a:lnTo>
                  <a:lnTo>
                    <a:pt x="0" y="744"/>
                  </a:lnTo>
                  <a:cubicBezTo>
                    <a:pt x="0" y="845"/>
                    <a:pt x="82" y="926"/>
                    <a:pt x="183" y="926"/>
                  </a:cubicBezTo>
                  <a:cubicBezTo>
                    <a:pt x="283" y="926"/>
                    <a:pt x="365" y="845"/>
                    <a:pt x="365" y="744"/>
                  </a:cubicBezTo>
                  <a:lnTo>
                    <a:pt x="365" y="0"/>
                  </a:lnTo>
                  <a:lnTo>
                    <a:pt x="275" y="0"/>
                  </a:lnTo>
                  <a:lnTo>
                    <a:pt x="275" y="74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6" name="Rectangle 18">
              <a:extLst>
                <a:ext uri="{FF2B5EF4-FFF2-40B4-BE49-F238E27FC236}">
                  <a16:creationId xmlns:a16="http://schemas.microsoft.com/office/drawing/2014/main" id="{80426EF1-D12C-CAA8-81FA-97F738BEBD26}"/>
                </a:ext>
              </a:extLst>
            </p:cNvPr>
            <p:cNvSpPr>
              <a:spLocks noChangeAspect="1" noChangeArrowheads="1"/>
            </p:cNvSpPr>
            <p:nvPr/>
          </p:nvSpPr>
          <p:spPr bwMode="auto">
            <a:xfrm>
              <a:off x="5592763" y="977900"/>
              <a:ext cx="68263"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7" name="Freeform 19">
              <a:extLst>
                <a:ext uri="{FF2B5EF4-FFF2-40B4-BE49-F238E27FC236}">
                  <a16:creationId xmlns:a16="http://schemas.microsoft.com/office/drawing/2014/main" id="{EC15A9CC-BF13-51C2-A890-BFC8CCDF2576}"/>
                </a:ext>
              </a:extLst>
            </p:cNvPr>
            <p:cNvSpPr>
              <a:spLocks noChangeAspect="1"/>
            </p:cNvSpPr>
            <p:nvPr/>
          </p:nvSpPr>
          <p:spPr bwMode="auto">
            <a:xfrm>
              <a:off x="5745163" y="977900"/>
              <a:ext cx="231775" cy="696913"/>
            </a:xfrm>
            <a:custGeom>
              <a:avLst/>
              <a:gdLst>
                <a:gd name="T0" fmla="*/ 89 w 304"/>
                <a:gd name="T1" fmla="*/ 0 h 913"/>
                <a:gd name="T2" fmla="*/ 0 w 304"/>
                <a:gd name="T3" fmla="*/ 0 h 913"/>
                <a:gd name="T4" fmla="*/ 0 w 304"/>
                <a:gd name="T5" fmla="*/ 913 h 913"/>
                <a:gd name="T6" fmla="*/ 304 w 304"/>
                <a:gd name="T7" fmla="*/ 913 h 913"/>
                <a:gd name="T8" fmla="*/ 304 w 304"/>
                <a:gd name="T9" fmla="*/ 824 h 913"/>
                <a:gd name="T10" fmla="*/ 89 w 304"/>
                <a:gd name="T11" fmla="*/ 824 h 913"/>
                <a:gd name="T12" fmla="*/ 89 w 304"/>
                <a:gd name="T13" fmla="*/ 0 h 913"/>
              </a:gdLst>
              <a:ahLst/>
              <a:cxnLst>
                <a:cxn ang="0">
                  <a:pos x="T0" y="T1"/>
                </a:cxn>
                <a:cxn ang="0">
                  <a:pos x="T2" y="T3"/>
                </a:cxn>
                <a:cxn ang="0">
                  <a:pos x="T4" y="T5"/>
                </a:cxn>
                <a:cxn ang="0">
                  <a:pos x="T6" y="T7"/>
                </a:cxn>
                <a:cxn ang="0">
                  <a:pos x="T8" y="T9"/>
                </a:cxn>
                <a:cxn ang="0">
                  <a:pos x="T10" y="T11"/>
                </a:cxn>
                <a:cxn ang="0">
                  <a:pos x="T12" y="T13"/>
                </a:cxn>
              </a:cxnLst>
              <a:rect l="0" t="0" r="r" b="b"/>
              <a:pathLst>
                <a:path w="304" h="913">
                  <a:moveTo>
                    <a:pt x="89" y="0"/>
                  </a:moveTo>
                  <a:lnTo>
                    <a:pt x="0" y="0"/>
                  </a:lnTo>
                  <a:lnTo>
                    <a:pt x="0" y="913"/>
                  </a:lnTo>
                  <a:lnTo>
                    <a:pt x="304" y="913"/>
                  </a:lnTo>
                  <a:lnTo>
                    <a:pt x="304" y="824"/>
                  </a:lnTo>
                  <a:lnTo>
                    <a:pt x="89" y="824"/>
                  </a:lnTo>
                  <a:lnTo>
                    <a:pt x="8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8" name="Freeform 20">
              <a:extLst>
                <a:ext uri="{FF2B5EF4-FFF2-40B4-BE49-F238E27FC236}">
                  <a16:creationId xmlns:a16="http://schemas.microsoft.com/office/drawing/2014/main" id="{7D9577A6-2F28-1B4D-DADD-6C6273D00B9F}"/>
                </a:ext>
              </a:extLst>
            </p:cNvPr>
            <p:cNvSpPr>
              <a:spLocks noChangeAspect="1" noEditPoints="1"/>
            </p:cNvSpPr>
            <p:nvPr/>
          </p:nvSpPr>
          <p:spPr bwMode="auto">
            <a:xfrm>
              <a:off x="6030913" y="977900"/>
              <a:ext cx="277813" cy="696913"/>
            </a:xfrm>
            <a:custGeom>
              <a:avLst/>
              <a:gdLst>
                <a:gd name="T0" fmla="*/ 275 w 364"/>
                <a:gd name="T1" fmla="*/ 196 h 913"/>
                <a:gd name="T2" fmla="*/ 275 w 364"/>
                <a:gd name="T3" fmla="*/ 718 h 913"/>
                <a:gd name="T4" fmla="*/ 169 w 364"/>
                <a:gd name="T5" fmla="*/ 824 h 913"/>
                <a:gd name="T6" fmla="*/ 89 w 364"/>
                <a:gd name="T7" fmla="*/ 824 h 913"/>
                <a:gd name="T8" fmla="*/ 89 w 364"/>
                <a:gd name="T9" fmla="*/ 89 h 913"/>
                <a:gd name="T10" fmla="*/ 169 w 364"/>
                <a:gd name="T11" fmla="*/ 89 h 913"/>
                <a:gd name="T12" fmla="*/ 275 w 364"/>
                <a:gd name="T13" fmla="*/ 196 h 913"/>
                <a:gd name="T14" fmla="*/ 169 w 364"/>
                <a:gd name="T15" fmla="*/ 0 h 913"/>
                <a:gd name="T16" fmla="*/ 0 w 364"/>
                <a:gd name="T17" fmla="*/ 0 h 913"/>
                <a:gd name="T18" fmla="*/ 0 w 364"/>
                <a:gd name="T19" fmla="*/ 913 h 913"/>
                <a:gd name="T20" fmla="*/ 169 w 364"/>
                <a:gd name="T21" fmla="*/ 913 h 913"/>
                <a:gd name="T22" fmla="*/ 364 w 364"/>
                <a:gd name="T23" fmla="*/ 718 h 913"/>
                <a:gd name="T24" fmla="*/ 364 w 364"/>
                <a:gd name="T25" fmla="*/ 196 h 913"/>
                <a:gd name="T26" fmla="*/ 169 w 364"/>
                <a:gd name="T2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4" h="913">
                  <a:moveTo>
                    <a:pt x="275" y="196"/>
                  </a:moveTo>
                  <a:lnTo>
                    <a:pt x="275" y="718"/>
                  </a:lnTo>
                  <a:cubicBezTo>
                    <a:pt x="275" y="777"/>
                    <a:pt x="228" y="824"/>
                    <a:pt x="169" y="824"/>
                  </a:cubicBezTo>
                  <a:lnTo>
                    <a:pt x="89" y="824"/>
                  </a:lnTo>
                  <a:lnTo>
                    <a:pt x="89" y="89"/>
                  </a:lnTo>
                  <a:lnTo>
                    <a:pt x="169" y="89"/>
                  </a:lnTo>
                  <a:cubicBezTo>
                    <a:pt x="228" y="89"/>
                    <a:pt x="275" y="136"/>
                    <a:pt x="275" y="196"/>
                  </a:cubicBezTo>
                  <a:close/>
                  <a:moveTo>
                    <a:pt x="169" y="0"/>
                  </a:moveTo>
                  <a:lnTo>
                    <a:pt x="0" y="0"/>
                  </a:lnTo>
                  <a:lnTo>
                    <a:pt x="0" y="913"/>
                  </a:lnTo>
                  <a:lnTo>
                    <a:pt x="169" y="913"/>
                  </a:lnTo>
                  <a:cubicBezTo>
                    <a:pt x="276" y="913"/>
                    <a:pt x="364" y="825"/>
                    <a:pt x="364" y="718"/>
                  </a:cubicBezTo>
                  <a:lnTo>
                    <a:pt x="364" y="196"/>
                  </a:lnTo>
                  <a:cubicBezTo>
                    <a:pt x="364" y="88"/>
                    <a:pt x="276" y="0"/>
                    <a:pt x="169"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9" name="Freeform 21">
              <a:extLst>
                <a:ext uri="{FF2B5EF4-FFF2-40B4-BE49-F238E27FC236}">
                  <a16:creationId xmlns:a16="http://schemas.microsoft.com/office/drawing/2014/main" id="{81DF8177-0139-DB7F-2097-130695A79CC6}"/>
                </a:ext>
              </a:extLst>
            </p:cNvPr>
            <p:cNvSpPr>
              <a:spLocks noChangeAspect="1"/>
            </p:cNvSpPr>
            <p:nvPr/>
          </p:nvSpPr>
          <p:spPr bwMode="auto">
            <a:xfrm>
              <a:off x="6361113" y="1311275"/>
              <a:ext cx="169863" cy="68263"/>
            </a:xfrm>
            <a:custGeom>
              <a:avLst/>
              <a:gdLst>
                <a:gd name="T0" fmla="*/ 0 w 224"/>
                <a:gd name="T1" fmla="*/ 45 h 89"/>
                <a:gd name="T2" fmla="*/ 44 w 224"/>
                <a:gd name="T3" fmla="*/ 89 h 89"/>
                <a:gd name="T4" fmla="*/ 210 w 224"/>
                <a:gd name="T5" fmla="*/ 89 h 89"/>
                <a:gd name="T6" fmla="*/ 224 w 224"/>
                <a:gd name="T7" fmla="*/ 0 h 89"/>
                <a:gd name="T8" fmla="*/ 44 w 224"/>
                <a:gd name="T9" fmla="*/ 0 h 89"/>
                <a:gd name="T10" fmla="*/ 0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0" y="45"/>
                  </a:moveTo>
                  <a:cubicBezTo>
                    <a:pt x="0" y="69"/>
                    <a:pt x="20" y="89"/>
                    <a:pt x="44" y="89"/>
                  </a:cubicBezTo>
                  <a:lnTo>
                    <a:pt x="210" y="89"/>
                  </a:lnTo>
                  <a:lnTo>
                    <a:pt x="224" y="0"/>
                  </a:lnTo>
                  <a:lnTo>
                    <a:pt x="44" y="0"/>
                  </a:lnTo>
                  <a:cubicBezTo>
                    <a:pt x="20" y="0"/>
                    <a:pt x="0" y="20"/>
                    <a:pt x="0"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0" name="Freeform 22">
              <a:extLst>
                <a:ext uri="{FF2B5EF4-FFF2-40B4-BE49-F238E27FC236}">
                  <a16:creationId xmlns:a16="http://schemas.microsoft.com/office/drawing/2014/main" id="{D995EAAD-F43D-862A-ABBC-70AE87EC43A9}"/>
                </a:ext>
              </a:extLst>
            </p:cNvPr>
            <p:cNvSpPr>
              <a:spLocks noChangeAspect="1"/>
            </p:cNvSpPr>
            <p:nvPr/>
          </p:nvSpPr>
          <p:spPr bwMode="auto">
            <a:xfrm>
              <a:off x="6838950" y="1311275"/>
              <a:ext cx="171450" cy="68263"/>
            </a:xfrm>
            <a:custGeom>
              <a:avLst/>
              <a:gdLst>
                <a:gd name="T0" fmla="*/ 224 w 224"/>
                <a:gd name="T1" fmla="*/ 45 h 89"/>
                <a:gd name="T2" fmla="*/ 180 w 224"/>
                <a:gd name="T3" fmla="*/ 89 h 89"/>
                <a:gd name="T4" fmla="*/ 14 w 224"/>
                <a:gd name="T5" fmla="*/ 89 h 89"/>
                <a:gd name="T6" fmla="*/ 0 w 224"/>
                <a:gd name="T7" fmla="*/ 0 h 89"/>
                <a:gd name="T8" fmla="*/ 180 w 224"/>
                <a:gd name="T9" fmla="*/ 0 h 89"/>
                <a:gd name="T10" fmla="*/ 224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224" y="45"/>
                  </a:moveTo>
                  <a:cubicBezTo>
                    <a:pt x="224" y="69"/>
                    <a:pt x="204" y="89"/>
                    <a:pt x="180" y="89"/>
                  </a:cubicBezTo>
                  <a:lnTo>
                    <a:pt x="14" y="89"/>
                  </a:lnTo>
                  <a:lnTo>
                    <a:pt x="0" y="0"/>
                  </a:lnTo>
                  <a:lnTo>
                    <a:pt x="180" y="0"/>
                  </a:lnTo>
                  <a:cubicBezTo>
                    <a:pt x="204" y="0"/>
                    <a:pt x="224" y="20"/>
                    <a:pt x="224"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1" name="Freeform 23">
              <a:extLst>
                <a:ext uri="{FF2B5EF4-FFF2-40B4-BE49-F238E27FC236}">
                  <a16:creationId xmlns:a16="http://schemas.microsoft.com/office/drawing/2014/main" id="{7C77B5EB-59D6-931C-E851-51F36E205896}"/>
                </a:ext>
              </a:extLst>
            </p:cNvPr>
            <p:cNvSpPr>
              <a:spLocks noChangeAspect="1" noEditPoints="1"/>
            </p:cNvSpPr>
            <p:nvPr/>
          </p:nvSpPr>
          <p:spPr bwMode="auto">
            <a:xfrm>
              <a:off x="6529388" y="977900"/>
              <a:ext cx="312738" cy="696913"/>
            </a:xfrm>
            <a:custGeom>
              <a:avLst/>
              <a:gdLst>
                <a:gd name="T0" fmla="*/ 273 w 412"/>
                <a:gd name="T1" fmla="*/ 595 h 913"/>
                <a:gd name="T2" fmla="*/ 137 w 412"/>
                <a:gd name="T3" fmla="*/ 595 h 913"/>
                <a:gd name="T4" fmla="*/ 206 w 412"/>
                <a:gd name="T5" fmla="*/ 146 h 913"/>
                <a:gd name="T6" fmla="*/ 273 w 412"/>
                <a:gd name="T7" fmla="*/ 595 h 913"/>
                <a:gd name="T8" fmla="*/ 139 w 412"/>
                <a:gd name="T9" fmla="*/ 0 h 913"/>
                <a:gd name="T10" fmla="*/ 0 w 412"/>
                <a:gd name="T11" fmla="*/ 913 h 913"/>
                <a:gd name="T12" fmla="*/ 89 w 412"/>
                <a:gd name="T13" fmla="*/ 913 h 913"/>
                <a:gd name="T14" fmla="*/ 123 w 412"/>
                <a:gd name="T15" fmla="*/ 684 h 913"/>
                <a:gd name="T16" fmla="*/ 287 w 412"/>
                <a:gd name="T17" fmla="*/ 684 h 913"/>
                <a:gd name="T18" fmla="*/ 323 w 412"/>
                <a:gd name="T19" fmla="*/ 913 h 913"/>
                <a:gd name="T20" fmla="*/ 412 w 412"/>
                <a:gd name="T21" fmla="*/ 913 h 913"/>
                <a:gd name="T22" fmla="*/ 273 w 412"/>
                <a:gd name="T23" fmla="*/ 0 h 913"/>
                <a:gd name="T24" fmla="*/ 139 w 412"/>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2" h="913">
                  <a:moveTo>
                    <a:pt x="273" y="595"/>
                  </a:moveTo>
                  <a:lnTo>
                    <a:pt x="137" y="595"/>
                  </a:lnTo>
                  <a:lnTo>
                    <a:pt x="206" y="146"/>
                  </a:lnTo>
                  <a:lnTo>
                    <a:pt x="273" y="595"/>
                  </a:lnTo>
                  <a:close/>
                  <a:moveTo>
                    <a:pt x="139" y="0"/>
                  </a:moveTo>
                  <a:lnTo>
                    <a:pt x="0" y="913"/>
                  </a:lnTo>
                  <a:lnTo>
                    <a:pt x="89" y="913"/>
                  </a:lnTo>
                  <a:lnTo>
                    <a:pt x="123" y="684"/>
                  </a:lnTo>
                  <a:lnTo>
                    <a:pt x="287" y="684"/>
                  </a:lnTo>
                  <a:lnTo>
                    <a:pt x="323" y="913"/>
                  </a:lnTo>
                  <a:lnTo>
                    <a:pt x="412" y="913"/>
                  </a:lnTo>
                  <a:lnTo>
                    <a:pt x="273" y="0"/>
                  </a:lnTo>
                  <a:lnTo>
                    <a:pt x="13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2" name="Freeform 24">
              <a:extLst>
                <a:ext uri="{FF2B5EF4-FFF2-40B4-BE49-F238E27FC236}">
                  <a16:creationId xmlns:a16="http://schemas.microsoft.com/office/drawing/2014/main" id="{52007E6A-6D3A-C175-EFD6-1CF5160E3C99}"/>
                </a:ext>
              </a:extLst>
            </p:cNvPr>
            <p:cNvSpPr>
              <a:spLocks noChangeAspect="1" noEditPoints="1"/>
            </p:cNvSpPr>
            <p:nvPr/>
          </p:nvSpPr>
          <p:spPr bwMode="auto">
            <a:xfrm>
              <a:off x="7413625" y="977900"/>
              <a:ext cx="271463" cy="696913"/>
            </a:xfrm>
            <a:custGeom>
              <a:avLst/>
              <a:gdLst>
                <a:gd name="T0" fmla="*/ 269 w 358"/>
                <a:gd name="T1" fmla="*/ 196 h 913"/>
                <a:gd name="T2" fmla="*/ 269 w 358"/>
                <a:gd name="T3" fmla="*/ 305 h 913"/>
                <a:gd name="T4" fmla="*/ 162 w 358"/>
                <a:gd name="T5" fmla="*/ 412 h 913"/>
                <a:gd name="T6" fmla="*/ 89 w 358"/>
                <a:gd name="T7" fmla="*/ 412 h 913"/>
                <a:gd name="T8" fmla="*/ 89 w 358"/>
                <a:gd name="T9" fmla="*/ 89 h 913"/>
                <a:gd name="T10" fmla="*/ 162 w 358"/>
                <a:gd name="T11" fmla="*/ 89 h 913"/>
                <a:gd name="T12" fmla="*/ 269 w 358"/>
                <a:gd name="T13" fmla="*/ 196 h 913"/>
                <a:gd name="T14" fmla="*/ 162 w 358"/>
                <a:gd name="T15" fmla="*/ 0 h 913"/>
                <a:gd name="T16" fmla="*/ 0 w 358"/>
                <a:gd name="T17" fmla="*/ 0 h 913"/>
                <a:gd name="T18" fmla="*/ 0 w 358"/>
                <a:gd name="T19" fmla="*/ 913 h 913"/>
                <a:gd name="T20" fmla="*/ 89 w 358"/>
                <a:gd name="T21" fmla="*/ 913 h 913"/>
                <a:gd name="T22" fmla="*/ 89 w 358"/>
                <a:gd name="T23" fmla="*/ 501 h 913"/>
                <a:gd name="T24" fmla="*/ 162 w 358"/>
                <a:gd name="T25" fmla="*/ 501 h 913"/>
                <a:gd name="T26" fmla="*/ 269 w 358"/>
                <a:gd name="T27" fmla="*/ 607 h 913"/>
                <a:gd name="T28" fmla="*/ 269 w 358"/>
                <a:gd name="T29" fmla="*/ 913 h 913"/>
                <a:gd name="T30" fmla="*/ 358 w 358"/>
                <a:gd name="T31" fmla="*/ 913 h 913"/>
                <a:gd name="T32" fmla="*/ 358 w 358"/>
                <a:gd name="T33" fmla="*/ 607 h 913"/>
                <a:gd name="T34" fmla="*/ 286 w 358"/>
                <a:gd name="T35" fmla="*/ 456 h 913"/>
                <a:gd name="T36" fmla="*/ 358 w 358"/>
                <a:gd name="T37" fmla="*/ 305 h 913"/>
                <a:gd name="T38" fmla="*/ 358 w 358"/>
                <a:gd name="T39" fmla="*/ 196 h 913"/>
                <a:gd name="T40" fmla="*/ 162 w 358"/>
                <a:gd name="T4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8" h="913">
                  <a:moveTo>
                    <a:pt x="269" y="196"/>
                  </a:moveTo>
                  <a:lnTo>
                    <a:pt x="269" y="305"/>
                  </a:lnTo>
                  <a:cubicBezTo>
                    <a:pt x="269" y="365"/>
                    <a:pt x="222" y="412"/>
                    <a:pt x="162" y="412"/>
                  </a:cubicBezTo>
                  <a:lnTo>
                    <a:pt x="89" y="412"/>
                  </a:lnTo>
                  <a:lnTo>
                    <a:pt x="89" y="89"/>
                  </a:lnTo>
                  <a:lnTo>
                    <a:pt x="162" y="89"/>
                  </a:lnTo>
                  <a:cubicBezTo>
                    <a:pt x="222" y="89"/>
                    <a:pt x="269" y="136"/>
                    <a:pt x="269" y="196"/>
                  </a:cubicBezTo>
                  <a:close/>
                  <a:moveTo>
                    <a:pt x="162" y="0"/>
                  </a:moveTo>
                  <a:lnTo>
                    <a:pt x="0" y="0"/>
                  </a:lnTo>
                  <a:lnTo>
                    <a:pt x="0" y="913"/>
                  </a:lnTo>
                  <a:lnTo>
                    <a:pt x="89" y="913"/>
                  </a:lnTo>
                  <a:lnTo>
                    <a:pt x="89" y="501"/>
                  </a:lnTo>
                  <a:lnTo>
                    <a:pt x="162" y="501"/>
                  </a:lnTo>
                  <a:cubicBezTo>
                    <a:pt x="222" y="501"/>
                    <a:pt x="269" y="547"/>
                    <a:pt x="269" y="607"/>
                  </a:cubicBezTo>
                  <a:lnTo>
                    <a:pt x="269" y="913"/>
                  </a:lnTo>
                  <a:lnTo>
                    <a:pt x="358" y="913"/>
                  </a:lnTo>
                  <a:lnTo>
                    <a:pt x="358" y="607"/>
                  </a:lnTo>
                  <a:cubicBezTo>
                    <a:pt x="358" y="549"/>
                    <a:pt x="332" y="495"/>
                    <a:pt x="286" y="456"/>
                  </a:cubicBezTo>
                  <a:cubicBezTo>
                    <a:pt x="331" y="419"/>
                    <a:pt x="358" y="364"/>
                    <a:pt x="358" y="305"/>
                  </a:cubicBezTo>
                  <a:lnTo>
                    <a:pt x="358" y="196"/>
                  </a:lnTo>
                  <a:cubicBezTo>
                    <a:pt x="358"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3" name="Freeform 25">
              <a:extLst>
                <a:ext uri="{FF2B5EF4-FFF2-40B4-BE49-F238E27FC236}">
                  <a16:creationId xmlns:a16="http://schemas.microsoft.com/office/drawing/2014/main" id="{C2CA67D9-C3C1-CE39-8FFF-086FC47DD51D}"/>
                </a:ext>
              </a:extLst>
            </p:cNvPr>
            <p:cNvSpPr>
              <a:spLocks noChangeAspect="1" noEditPoints="1"/>
            </p:cNvSpPr>
            <p:nvPr/>
          </p:nvSpPr>
          <p:spPr bwMode="auto">
            <a:xfrm>
              <a:off x="7721600" y="977900"/>
              <a:ext cx="314325" cy="696913"/>
            </a:xfrm>
            <a:custGeom>
              <a:avLst/>
              <a:gdLst>
                <a:gd name="T0" fmla="*/ 274 w 413"/>
                <a:gd name="T1" fmla="*/ 595 h 913"/>
                <a:gd name="T2" fmla="*/ 138 w 413"/>
                <a:gd name="T3" fmla="*/ 595 h 913"/>
                <a:gd name="T4" fmla="*/ 206 w 413"/>
                <a:gd name="T5" fmla="*/ 146 h 913"/>
                <a:gd name="T6" fmla="*/ 274 w 413"/>
                <a:gd name="T7" fmla="*/ 595 h 913"/>
                <a:gd name="T8" fmla="*/ 140 w 413"/>
                <a:gd name="T9" fmla="*/ 0 h 913"/>
                <a:gd name="T10" fmla="*/ 0 w 413"/>
                <a:gd name="T11" fmla="*/ 913 h 913"/>
                <a:gd name="T12" fmla="*/ 90 w 413"/>
                <a:gd name="T13" fmla="*/ 913 h 913"/>
                <a:gd name="T14" fmla="*/ 124 w 413"/>
                <a:gd name="T15" fmla="*/ 684 h 913"/>
                <a:gd name="T16" fmla="*/ 288 w 413"/>
                <a:gd name="T17" fmla="*/ 684 h 913"/>
                <a:gd name="T18" fmla="*/ 323 w 413"/>
                <a:gd name="T19" fmla="*/ 913 h 913"/>
                <a:gd name="T20" fmla="*/ 413 w 413"/>
                <a:gd name="T21" fmla="*/ 913 h 913"/>
                <a:gd name="T22" fmla="*/ 273 w 413"/>
                <a:gd name="T23" fmla="*/ 0 h 913"/>
                <a:gd name="T24" fmla="*/ 140 w 413"/>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3" h="913">
                  <a:moveTo>
                    <a:pt x="274" y="595"/>
                  </a:moveTo>
                  <a:lnTo>
                    <a:pt x="138" y="595"/>
                  </a:lnTo>
                  <a:lnTo>
                    <a:pt x="206" y="146"/>
                  </a:lnTo>
                  <a:lnTo>
                    <a:pt x="274" y="595"/>
                  </a:lnTo>
                  <a:close/>
                  <a:moveTo>
                    <a:pt x="140" y="0"/>
                  </a:moveTo>
                  <a:lnTo>
                    <a:pt x="0" y="913"/>
                  </a:lnTo>
                  <a:lnTo>
                    <a:pt x="90" y="913"/>
                  </a:lnTo>
                  <a:lnTo>
                    <a:pt x="124" y="684"/>
                  </a:lnTo>
                  <a:lnTo>
                    <a:pt x="288" y="684"/>
                  </a:lnTo>
                  <a:lnTo>
                    <a:pt x="323" y="913"/>
                  </a:lnTo>
                  <a:lnTo>
                    <a:pt x="413" y="913"/>
                  </a:lnTo>
                  <a:lnTo>
                    <a:pt x="273" y="0"/>
                  </a:lnTo>
                  <a:lnTo>
                    <a:pt x="140"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4" name="Freeform 26">
              <a:extLst>
                <a:ext uri="{FF2B5EF4-FFF2-40B4-BE49-F238E27FC236}">
                  <a16:creationId xmlns:a16="http://schemas.microsoft.com/office/drawing/2014/main" id="{70EEFCDE-3389-5BA5-AEBA-816E09F82547}"/>
                </a:ext>
              </a:extLst>
            </p:cNvPr>
            <p:cNvSpPr>
              <a:spLocks noChangeAspect="1" noEditPoints="1"/>
            </p:cNvSpPr>
            <p:nvPr/>
          </p:nvSpPr>
          <p:spPr bwMode="auto">
            <a:xfrm>
              <a:off x="8081963" y="977900"/>
              <a:ext cx="273050" cy="696913"/>
            </a:xfrm>
            <a:custGeom>
              <a:avLst/>
              <a:gdLst>
                <a:gd name="T0" fmla="*/ 268 w 357"/>
                <a:gd name="T1" fmla="*/ 196 h 913"/>
                <a:gd name="T2" fmla="*/ 268 w 357"/>
                <a:gd name="T3" fmla="*/ 329 h 913"/>
                <a:gd name="T4" fmla="*/ 162 w 357"/>
                <a:gd name="T5" fmla="*/ 435 h 913"/>
                <a:gd name="T6" fmla="*/ 89 w 357"/>
                <a:gd name="T7" fmla="*/ 435 h 913"/>
                <a:gd name="T8" fmla="*/ 89 w 357"/>
                <a:gd name="T9" fmla="*/ 89 h 913"/>
                <a:gd name="T10" fmla="*/ 162 w 357"/>
                <a:gd name="T11" fmla="*/ 89 h 913"/>
                <a:gd name="T12" fmla="*/ 268 w 357"/>
                <a:gd name="T13" fmla="*/ 196 h 913"/>
                <a:gd name="T14" fmla="*/ 162 w 357"/>
                <a:gd name="T15" fmla="*/ 0 h 913"/>
                <a:gd name="T16" fmla="*/ 0 w 357"/>
                <a:gd name="T17" fmla="*/ 0 h 913"/>
                <a:gd name="T18" fmla="*/ 0 w 357"/>
                <a:gd name="T19" fmla="*/ 913 h 913"/>
                <a:gd name="T20" fmla="*/ 89 w 357"/>
                <a:gd name="T21" fmla="*/ 913 h 913"/>
                <a:gd name="T22" fmla="*/ 89 w 357"/>
                <a:gd name="T23" fmla="*/ 524 h 913"/>
                <a:gd name="T24" fmla="*/ 162 w 357"/>
                <a:gd name="T25" fmla="*/ 524 h 913"/>
                <a:gd name="T26" fmla="*/ 357 w 357"/>
                <a:gd name="T27" fmla="*/ 329 h 913"/>
                <a:gd name="T28" fmla="*/ 357 w 357"/>
                <a:gd name="T29" fmla="*/ 196 h 913"/>
                <a:gd name="T30" fmla="*/ 162 w 357"/>
                <a:gd name="T3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7" h="913">
                  <a:moveTo>
                    <a:pt x="268" y="196"/>
                  </a:moveTo>
                  <a:lnTo>
                    <a:pt x="268" y="329"/>
                  </a:lnTo>
                  <a:cubicBezTo>
                    <a:pt x="268" y="389"/>
                    <a:pt x="222" y="435"/>
                    <a:pt x="162" y="435"/>
                  </a:cubicBezTo>
                  <a:lnTo>
                    <a:pt x="89" y="435"/>
                  </a:lnTo>
                  <a:lnTo>
                    <a:pt x="89" y="89"/>
                  </a:lnTo>
                  <a:lnTo>
                    <a:pt x="162" y="89"/>
                  </a:lnTo>
                  <a:cubicBezTo>
                    <a:pt x="222" y="89"/>
                    <a:pt x="268" y="136"/>
                    <a:pt x="268" y="196"/>
                  </a:cubicBezTo>
                  <a:close/>
                  <a:moveTo>
                    <a:pt x="162" y="0"/>
                  </a:moveTo>
                  <a:lnTo>
                    <a:pt x="0" y="0"/>
                  </a:lnTo>
                  <a:lnTo>
                    <a:pt x="0" y="913"/>
                  </a:lnTo>
                  <a:lnTo>
                    <a:pt x="89" y="913"/>
                  </a:lnTo>
                  <a:lnTo>
                    <a:pt x="89" y="524"/>
                  </a:lnTo>
                  <a:lnTo>
                    <a:pt x="162" y="524"/>
                  </a:lnTo>
                  <a:cubicBezTo>
                    <a:pt x="270" y="524"/>
                    <a:pt x="357" y="437"/>
                    <a:pt x="357" y="329"/>
                  </a:cubicBezTo>
                  <a:lnTo>
                    <a:pt x="357" y="196"/>
                  </a:lnTo>
                  <a:cubicBezTo>
                    <a:pt x="357"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5" name="Freeform 27">
              <a:extLst>
                <a:ext uri="{FF2B5EF4-FFF2-40B4-BE49-F238E27FC236}">
                  <a16:creationId xmlns:a16="http://schemas.microsoft.com/office/drawing/2014/main" id="{9074B869-2D5D-E8D6-D495-F17E3317DA43}"/>
                </a:ext>
              </a:extLst>
            </p:cNvPr>
            <p:cNvSpPr>
              <a:spLocks noChangeAspect="1"/>
            </p:cNvSpPr>
            <p:nvPr/>
          </p:nvSpPr>
          <p:spPr bwMode="auto">
            <a:xfrm>
              <a:off x="8413750" y="977900"/>
              <a:ext cx="277813" cy="696913"/>
            </a:xfrm>
            <a:custGeom>
              <a:avLst/>
              <a:gdLst>
                <a:gd name="T0" fmla="*/ 275 w 364"/>
                <a:gd name="T1" fmla="*/ 411 h 913"/>
                <a:gd name="T2" fmla="*/ 89 w 364"/>
                <a:gd name="T3" fmla="*/ 411 h 913"/>
                <a:gd name="T4" fmla="*/ 89 w 364"/>
                <a:gd name="T5" fmla="*/ 0 h 913"/>
                <a:gd name="T6" fmla="*/ 0 w 364"/>
                <a:gd name="T7" fmla="*/ 0 h 913"/>
                <a:gd name="T8" fmla="*/ 0 w 364"/>
                <a:gd name="T9" fmla="*/ 913 h 913"/>
                <a:gd name="T10" fmla="*/ 89 w 364"/>
                <a:gd name="T11" fmla="*/ 913 h 913"/>
                <a:gd name="T12" fmla="*/ 89 w 364"/>
                <a:gd name="T13" fmla="*/ 501 h 913"/>
                <a:gd name="T14" fmla="*/ 275 w 364"/>
                <a:gd name="T15" fmla="*/ 501 h 913"/>
                <a:gd name="T16" fmla="*/ 275 w 364"/>
                <a:gd name="T17" fmla="*/ 913 h 913"/>
                <a:gd name="T18" fmla="*/ 364 w 364"/>
                <a:gd name="T19" fmla="*/ 913 h 913"/>
                <a:gd name="T20" fmla="*/ 364 w 364"/>
                <a:gd name="T21" fmla="*/ 0 h 913"/>
                <a:gd name="T22" fmla="*/ 275 w 364"/>
                <a:gd name="T23" fmla="*/ 0 h 913"/>
                <a:gd name="T24" fmla="*/ 275 w 364"/>
                <a:gd name="T25" fmla="*/ 41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 h="913">
                  <a:moveTo>
                    <a:pt x="275" y="411"/>
                  </a:moveTo>
                  <a:lnTo>
                    <a:pt x="89" y="411"/>
                  </a:lnTo>
                  <a:lnTo>
                    <a:pt x="89" y="0"/>
                  </a:lnTo>
                  <a:lnTo>
                    <a:pt x="0" y="0"/>
                  </a:lnTo>
                  <a:lnTo>
                    <a:pt x="0" y="913"/>
                  </a:lnTo>
                  <a:lnTo>
                    <a:pt x="89" y="913"/>
                  </a:lnTo>
                  <a:lnTo>
                    <a:pt x="89" y="501"/>
                  </a:lnTo>
                  <a:lnTo>
                    <a:pt x="275" y="501"/>
                  </a:lnTo>
                  <a:lnTo>
                    <a:pt x="275" y="913"/>
                  </a:lnTo>
                  <a:lnTo>
                    <a:pt x="364" y="913"/>
                  </a:lnTo>
                  <a:lnTo>
                    <a:pt x="364" y="0"/>
                  </a:lnTo>
                  <a:lnTo>
                    <a:pt x="275" y="0"/>
                  </a:lnTo>
                  <a:lnTo>
                    <a:pt x="275" y="411"/>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6" name="Rectangle 28">
              <a:extLst>
                <a:ext uri="{FF2B5EF4-FFF2-40B4-BE49-F238E27FC236}">
                  <a16:creationId xmlns:a16="http://schemas.microsoft.com/office/drawing/2014/main" id="{04CE271D-2A03-F670-D9CE-47A8EDA98F5D}"/>
                </a:ext>
              </a:extLst>
            </p:cNvPr>
            <p:cNvSpPr>
              <a:spLocks noChangeAspect="1" noChangeArrowheads="1"/>
            </p:cNvSpPr>
            <p:nvPr/>
          </p:nvSpPr>
          <p:spPr bwMode="auto">
            <a:xfrm>
              <a:off x="8777288" y="977900"/>
              <a:ext cx="66675"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7" name="Freeform 29">
              <a:extLst>
                <a:ext uri="{FF2B5EF4-FFF2-40B4-BE49-F238E27FC236}">
                  <a16:creationId xmlns:a16="http://schemas.microsoft.com/office/drawing/2014/main" id="{909B07CC-A89B-75E9-6E7C-DE589392FAC7}"/>
                </a:ext>
              </a:extLst>
            </p:cNvPr>
            <p:cNvSpPr>
              <a:spLocks noChangeAspect="1"/>
            </p:cNvSpPr>
            <p:nvPr/>
          </p:nvSpPr>
          <p:spPr bwMode="auto">
            <a:xfrm>
              <a:off x="4889500" y="619125"/>
              <a:ext cx="165100" cy="292100"/>
            </a:xfrm>
            <a:custGeom>
              <a:avLst/>
              <a:gdLst>
                <a:gd name="T0" fmla="*/ 126 w 218"/>
                <a:gd name="T1" fmla="*/ 384 h 384"/>
                <a:gd name="T2" fmla="*/ 92 w 218"/>
                <a:gd name="T3" fmla="*/ 384 h 384"/>
                <a:gd name="T4" fmla="*/ 31 w 218"/>
                <a:gd name="T5" fmla="*/ 62 h 384"/>
                <a:gd name="T6" fmla="*/ 30 w 218"/>
                <a:gd name="T7" fmla="*/ 62 h 384"/>
                <a:gd name="T8" fmla="*/ 30 w 218"/>
                <a:gd name="T9" fmla="*/ 384 h 384"/>
                <a:gd name="T10" fmla="*/ 0 w 218"/>
                <a:gd name="T11" fmla="*/ 384 h 384"/>
                <a:gd name="T12" fmla="*/ 0 w 218"/>
                <a:gd name="T13" fmla="*/ 0 h 384"/>
                <a:gd name="T14" fmla="*/ 45 w 218"/>
                <a:gd name="T15" fmla="*/ 0 h 384"/>
                <a:gd name="T16" fmla="*/ 108 w 218"/>
                <a:gd name="T17" fmla="*/ 338 h 384"/>
                <a:gd name="T18" fmla="*/ 109 w 218"/>
                <a:gd name="T19" fmla="*/ 338 h 384"/>
                <a:gd name="T20" fmla="*/ 173 w 218"/>
                <a:gd name="T21" fmla="*/ 0 h 384"/>
                <a:gd name="T22" fmla="*/ 218 w 218"/>
                <a:gd name="T23" fmla="*/ 0 h 384"/>
                <a:gd name="T24" fmla="*/ 218 w 218"/>
                <a:gd name="T25" fmla="*/ 384 h 384"/>
                <a:gd name="T26" fmla="*/ 188 w 218"/>
                <a:gd name="T27" fmla="*/ 384 h 384"/>
                <a:gd name="T28" fmla="*/ 188 w 218"/>
                <a:gd name="T29" fmla="*/ 59 h 384"/>
                <a:gd name="T30" fmla="*/ 187 w 218"/>
                <a:gd name="T31" fmla="*/ 59 h 384"/>
                <a:gd name="T32" fmla="*/ 126 w 218"/>
                <a:gd name="T33"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8" h="384">
                  <a:moveTo>
                    <a:pt x="126" y="384"/>
                  </a:moveTo>
                  <a:lnTo>
                    <a:pt x="92" y="384"/>
                  </a:lnTo>
                  <a:lnTo>
                    <a:pt x="31" y="62"/>
                  </a:lnTo>
                  <a:lnTo>
                    <a:pt x="30" y="62"/>
                  </a:lnTo>
                  <a:lnTo>
                    <a:pt x="30" y="384"/>
                  </a:lnTo>
                  <a:lnTo>
                    <a:pt x="0" y="384"/>
                  </a:lnTo>
                  <a:lnTo>
                    <a:pt x="0" y="0"/>
                  </a:lnTo>
                  <a:lnTo>
                    <a:pt x="45" y="0"/>
                  </a:lnTo>
                  <a:lnTo>
                    <a:pt x="108" y="338"/>
                  </a:lnTo>
                  <a:lnTo>
                    <a:pt x="109" y="338"/>
                  </a:lnTo>
                  <a:lnTo>
                    <a:pt x="173" y="0"/>
                  </a:lnTo>
                  <a:lnTo>
                    <a:pt x="218" y="0"/>
                  </a:lnTo>
                  <a:lnTo>
                    <a:pt x="218" y="384"/>
                  </a:lnTo>
                  <a:lnTo>
                    <a:pt x="188" y="384"/>
                  </a:lnTo>
                  <a:lnTo>
                    <a:pt x="188" y="59"/>
                  </a:lnTo>
                  <a:lnTo>
                    <a:pt x="187" y="59"/>
                  </a:lnTo>
                  <a:lnTo>
                    <a:pt x="126"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8" name="Rectangle 30">
              <a:extLst>
                <a:ext uri="{FF2B5EF4-FFF2-40B4-BE49-F238E27FC236}">
                  <a16:creationId xmlns:a16="http://schemas.microsoft.com/office/drawing/2014/main" id="{0CC5E865-14D1-B558-C75E-7C56D7B6BA55}"/>
                </a:ext>
              </a:extLst>
            </p:cNvPr>
            <p:cNvSpPr>
              <a:spLocks noChangeAspect="1" noChangeArrowheads="1"/>
            </p:cNvSpPr>
            <p:nvPr/>
          </p:nvSpPr>
          <p:spPr bwMode="auto">
            <a:xfrm>
              <a:off x="5099050"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9" name="Freeform 31">
              <a:extLst>
                <a:ext uri="{FF2B5EF4-FFF2-40B4-BE49-F238E27FC236}">
                  <a16:creationId xmlns:a16="http://schemas.microsoft.com/office/drawing/2014/main" id="{E44778BD-A5CA-2E89-F312-E25FBF1A4D55}"/>
                </a:ext>
              </a:extLst>
            </p:cNvPr>
            <p:cNvSpPr>
              <a:spLocks noChangeAspect="1"/>
            </p:cNvSpPr>
            <p:nvPr/>
          </p:nvSpPr>
          <p:spPr bwMode="auto">
            <a:xfrm>
              <a:off x="5164138" y="619125"/>
              <a:ext cx="115888" cy="292100"/>
            </a:xfrm>
            <a:custGeom>
              <a:avLst/>
              <a:gdLst>
                <a:gd name="T0" fmla="*/ 0 w 152"/>
                <a:gd name="T1" fmla="*/ 0 h 384"/>
                <a:gd name="T2" fmla="*/ 30 w 152"/>
                <a:gd name="T3" fmla="*/ 0 h 384"/>
                <a:gd name="T4" fmla="*/ 30 w 152"/>
                <a:gd name="T5" fmla="*/ 177 h 384"/>
                <a:gd name="T6" fmla="*/ 58 w 152"/>
                <a:gd name="T7" fmla="*/ 177 h 384"/>
                <a:gd name="T8" fmla="*/ 123 w 152"/>
                <a:gd name="T9" fmla="*/ 0 h 384"/>
                <a:gd name="T10" fmla="*/ 152 w 152"/>
                <a:gd name="T11" fmla="*/ 0 h 384"/>
                <a:gd name="T12" fmla="*/ 82 w 152"/>
                <a:gd name="T13" fmla="*/ 192 h 384"/>
                <a:gd name="T14" fmla="*/ 152 w 152"/>
                <a:gd name="T15" fmla="*/ 384 h 384"/>
                <a:gd name="T16" fmla="*/ 123 w 152"/>
                <a:gd name="T17" fmla="*/ 384 h 384"/>
                <a:gd name="T18" fmla="*/ 58 w 152"/>
                <a:gd name="T19" fmla="*/ 206 h 384"/>
                <a:gd name="T20" fmla="*/ 30 w 152"/>
                <a:gd name="T21" fmla="*/ 206 h 384"/>
                <a:gd name="T22" fmla="*/ 30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30" y="0"/>
                  </a:lnTo>
                  <a:lnTo>
                    <a:pt x="30" y="177"/>
                  </a:lnTo>
                  <a:lnTo>
                    <a:pt x="58" y="177"/>
                  </a:lnTo>
                  <a:lnTo>
                    <a:pt x="123" y="0"/>
                  </a:lnTo>
                  <a:lnTo>
                    <a:pt x="152" y="0"/>
                  </a:lnTo>
                  <a:lnTo>
                    <a:pt x="82" y="192"/>
                  </a:lnTo>
                  <a:lnTo>
                    <a:pt x="152" y="384"/>
                  </a:lnTo>
                  <a:lnTo>
                    <a:pt x="123" y="384"/>
                  </a:lnTo>
                  <a:lnTo>
                    <a:pt x="58" y="206"/>
                  </a:lnTo>
                  <a:lnTo>
                    <a:pt x="30" y="20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0" name="Freeform 32">
              <a:extLst>
                <a:ext uri="{FF2B5EF4-FFF2-40B4-BE49-F238E27FC236}">
                  <a16:creationId xmlns:a16="http://schemas.microsoft.com/office/drawing/2014/main" id="{EA6C81EE-A7E9-6EE3-0CA5-C2433FF0E001}"/>
                </a:ext>
              </a:extLst>
            </p:cNvPr>
            <p:cNvSpPr>
              <a:spLocks noChangeAspect="1"/>
            </p:cNvSpPr>
            <p:nvPr/>
          </p:nvSpPr>
          <p:spPr bwMode="auto">
            <a:xfrm>
              <a:off x="5307013" y="619125"/>
              <a:ext cx="98425" cy="292100"/>
            </a:xfrm>
            <a:custGeom>
              <a:avLst/>
              <a:gdLst>
                <a:gd name="T0" fmla="*/ 30 w 128"/>
                <a:gd name="T1" fmla="*/ 29 h 384"/>
                <a:gd name="T2" fmla="*/ 30 w 128"/>
                <a:gd name="T3" fmla="*/ 177 h 384"/>
                <a:gd name="T4" fmla="*/ 99 w 128"/>
                <a:gd name="T5" fmla="*/ 177 h 384"/>
                <a:gd name="T6" fmla="*/ 99 w 128"/>
                <a:gd name="T7" fmla="*/ 207 h 384"/>
                <a:gd name="T8" fmla="*/ 30 w 128"/>
                <a:gd name="T9" fmla="*/ 207 h 384"/>
                <a:gd name="T10" fmla="*/ 30 w 128"/>
                <a:gd name="T11" fmla="*/ 354 h 384"/>
                <a:gd name="T12" fmla="*/ 128 w 128"/>
                <a:gd name="T13" fmla="*/ 354 h 384"/>
                <a:gd name="T14" fmla="*/ 128 w 128"/>
                <a:gd name="T15" fmla="*/ 384 h 384"/>
                <a:gd name="T16" fmla="*/ 0 w 128"/>
                <a:gd name="T17" fmla="*/ 384 h 384"/>
                <a:gd name="T18" fmla="*/ 0 w 128"/>
                <a:gd name="T19" fmla="*/ 0 h 384"/>
                <a:gd name="T20" fmla="*/ 123 w 128"/>
                <a:gd name="T21" fmla="*/ 0 h 384"/>
                <a:gd name="T22" fmla="*/ 123 w 128"/>
                <a:gd name="T23" fmla="*/ 29 h 384"/>
                <a:gd name="T24" fmla="*/ 30 w 128"/>
                <a:gd name="T25" fmla="*/ 2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8" h="384">
                  <a:moveTo>
                    <a:pt x="30" y="29"/>
                  </a:moveTo>
                  <a:lnTo>
                    <a:pt x="30" y="177"/>
                  </a:lnTo>
                  <a:lnTo>
                    <a:pt x="99" y="177"/>
                  </a:lnTo>
                  <a:lnTo>
                    <a:pt x="99" y="207"/>
                  </a:lnTo>
                  <a:lnTo>
                    <a:pt x="30" y="207"/>
                  </a:lnTo>
                  <a:lnTo>
                    <a:pt x="30" y="354"/>
                  </a:lnTo>
                  <a:lnTo>
                    <a:pt x="128" y="354"/>
                  </a:lnTo>
                  <a:lnTo>
                    <a:pt x="128" y="384"/>
                  </a:lnTo>
                  <a:lnTo>
                    <a:pt x="0" y="384"/>
                  </a:lnTo>
                  <a:lnTo>
                    <a:pt x="0" y="0"/>
                  </a:lnTo>
                  <a:lnTo>
                    <a:pt x="123" y="0"/>
                  </a:lnTo>
                  <a:lnTo>
                    <a:pt x="123" y="29"/>
                  </a:lnTo>
                  <a:lnTo>
                    <a:pt x="30" y="29"/>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1" name="Freeform 33">
              <a:extLst>
                <a:ext uri="{FF2B5EF4-FFF2-40B4-BE49-F238E27FC236}">
                  <a16:creationId xmlns:a16="http://schemas.microsoft.com/office/drawing/2014/main" id="{9347F0EE-E506-8DBA-8C51-5D6B6923CB00}"/>
                </a:ext>
              </a:extLst>
            </p:cNvPr>
            <p:cNvSpPr>
              <a:spLocks noChangeAspect="1" noEditPoints="1"/>
            </p:cNvSpPr>
            <p:nvPr/>
          </p:nvSpPr>
          <p:spPr bwMode="auto">
            <a:xfrm>
              <a:off x="5492750" y="619125"/>
              <a:ext cx="111125" cy="292100"/>
            </a:xfrm>
            <a:custGeom>
              <a:avLst/>
              <a:gdLst>
                <a:gd name="T0" fmla="*/ 66 w 146"/>
                <a:gd name="T1" fmla="*/ 187 h 384"/>
                <a:gd name="T2" fmla="*/ 116 w 146"/>
                <a:gd name="T3" fmla="*/ 137 h 384"/>
                <a:gd name="T4" fmla="*/ 116 w 146"/>
                <a:gd name="T5" fmla="*/ 79 h 384"/>
                <a:gd name="T6" fmla="*/ 66 w 146"/>
                <a:gd name="T7" fmla="*/ 29 h 384"/>
                <a:gd name="T8" fmla="*/ 30 w 146"/>
                <a:gd name="T9" fmla="*/ 29 h 384"/>
                <a:gd name="T10" fmla="*/ 30 w 146"/>
                <a:gd name="T11" fmla="*/ 187 h 384"/>
                <a:gd name="T12" fmla="*/ 66 w 146"/>
                <a:gd name="T13" fmla="*/ 187 h 384"/>
                <a:gd name="T14" fmla="*/ 30 w 146"/>
                <a:gd name="T15" fmla="*/ 217 h 384"/>
                <a:gd name="T16" fmla="*/ 30 w 146"/>
                <a:gd name="T17" fmla="*/ 384 h 384"/>
                <a:gd name="T18" fmla="*/ 0 w 146"/>
                <a:gd name="T19" fmla="*/ 384 h 384"/>
                <a:gd name="T20" fmla="*/ 0 w 146"/>
                <a:gd name="T21" fmla="*/ 0 h 384"/>
                <a:gd name="T22" fmla="*/ 66 w 146"/>
                <a:gd name="T23" fmla="*/ 0 h 384"/>
                <a:gd name="T24" fmla="*/ 146 w 146"/>
                <a:gd name="T25" fmla="*/ 79 h 384"/>
                <a:gd name="T26" fmla="*/ 146 w 146"/>
                <a:gd name="T27" fmla="*/ 137 h 384"/>
                <a:gd name="T28" fmla="*/ 66 w 146"/>
                <a:gd name="T29" fmla="*/ 217 h 384"/>
                <a:gd name="T30" fmla="*/ 30 w 146"/>
                <a:gd name="T31" fmla="*/ 217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6" h="384">
                  <a:moveTo>
                    <a:pt x="66" y="187"/>
                  </a:moveTo>
                  <a:cubicBezTo>
                    <a:pt x="94" y="187"/>
                    <a:pt x="116" y="165"/>
                    <a:pt x="116" y="137"/>
                  </a:cubicBezTo>
                  <a:lnTo>
                    <a:pt x="116" y="79"/>
                  </a:lnTo>
                  <a:cubicBezTo>
                    <a:pt x="116" y="51"/>
                    <a:pt x="94" y="29"/>
                    <a:pt x="66" y="29"/>
                  </a:cubicBezTo>
                  <a:lnTo>
                    <a:pt x="30" y="29"/>
                  </a:lnTo>
                  <a:lnTo>
                    <a:pt x="30" y="187"/>
                  </a:lnTo>
                  <a:lnTo>
                    <a:pt x="66" y="187"/>
                  </a:lnTo>
                  <a:close/>
                  <a:moveTo>
                    <a:pt x="30" y="217"/>
                  </a:moveTo>
                  <a:lnTo>
                    <a:pt x="30" y="384"/>
                  </a:lnTo>
                  <a:lnTo>
                    <a:pt x="0" y="384"/>
                  </a:lnTo>
                  <a:lnTo>
                    <a:pt x="0" y="0"/>
                  </a:lnTo>
                  <a:lnTo>
                    <a:pt x="66" y="0"/>
                  </a:lnTo>
                  <a:cubicBezTo>
                    <a:pt x="110" y="0"/>
                    <a:pt x="146" y="35"/>
                    <a:pt x="146" y="79"/>
                  </a:cubicBezTo>
                  <a:lnTo>
                    <a:pt x="146" y="137"/>
                  </a:lnTo>
                  <a:cubicBezTo>
                    <a:pt x="146" y="181"/>
                    <a:pt x="110" y="217"/>
                    <a:pt x="66" y="217"/>
                  </a:cubicBezTo>
                  <a:lnTo>
                    <a:pt x="30" y="217"/>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2" name="Freeform 34">
              <a:extLst>
                <a:ext uri="{FF2B5EF4-FFF2-40B4-BE49-F238E27FC236}">
                  <a16:creationId xmlns:a16="http://schemas.microsoft.com/office/drawing/2014/main" id="{B265CE82-D09A-131C-2D76-2C0EE02741D6}"/>
                </a:ext>
              </a:extLst>
            </p:cNvPr>
            <p:cNvSpPr>
              <a:spLocks noChangeAspect="1" noEditPoints="1"/>
            </p:cNvSpPr>
            <p:nvPr/>
          </p:nvSpPr>
          <p:spPr bwMode="auto">
            <a:xfrm>
              <a:off x="5610225" y="619125"/>
              <a:ext cx="128588" cy="292100"/>
            </a:xfrm>
            <a:custGeom>
              <a:avLst/>
              <a:gdLst>
                <a:gd name="T0" fmla="*/ 49 w 168"/>
                <a:gd name="T1" fmla="*/ 256 h 384"/>
                <a:gd name="T2" fmla="*/ 118 w 168"/>
                <a:gd name="T3" fmla="*/ 256 h 384"/>
                <a:gd name="T4" fmla="*/ 85 w 168"/>
                <a:gd name="T5" fmla="*/ 33 h 384"/>
                <a:gd name="T6" fmla="*/ 84 w 168"/>
                <a:gd name="T7" fmla="*/ 33 h 384"/>
                <a:gd name="T8" fmla="*/ 49 w 168"/>
                <a:gd name="T9" fmla="*/ 256 h 384"/>
                <a:gd name="T10" fmla="*/ 168 w 168"/>
                <a:gd name="T11" fmla="*/ 384 h 384"/>
                <a:gd name="T12" fmla="*/ 138 w 168"/>
                <a:gd name="T13" fmla="*/ 384 h 384"/>
                <a:gd name="T14" fmla="*/ 123 w 168"/>
                <a:gd name="T15" fmla="*/ 285 h 384"/>
                <a:gd name="T16" fmla="*/ 45 w 168"/>
                <a:gd name="T17" fmla="*/ 285 h 384"/>
                <a:gd name="T18" fmla="*/ 30 w 168"/>
                <a:gd name="T19" fmla="*/ 384 h 384"/>
                <a:gd name="T20" fmla="*/ 0 w 168"/>
                <a:gd name="T21" fmla="*/ 384 h 384"/>
                <a:gd name="T22" fmla="*/ 59 w 168"/>
                <a:gd name="T23" fmla="*/ 0 h 384"/>
                <a:gd name="T24" fmla="*/ 109 w 168"/>
                <a:gd name="T25" fmla="*/ 0 h 384"/>
                <a:gd name="T26" fmla="*/ 168 w 168"/>
                <a:gd name="T27"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8" h="384">
                  <a:moveTo>
                    <a:pt x="49" y="256"/>
                  </a:moveTo>
                  <a:lnTo>
                    <a:pt x="118" y="256"/>
                  </a:lnTo>
                  <a:lnTo>
                    <a:pt x="85" y="33"/>
                  </a:lnTo>
                  <a:lnTo>
                    <a:pt x="84" y="33"/>
                  </a:lnTo>
                  <a:lnTo>
                    <a:pt x="49" y="256"/>
                  </a:lnTo>
                  <a:close/>
                  <a:moveTo>
                    <a:pt x="168" y="384"/>
                  </a:moveTo>
                  <a:lnTo>
                    <a:pt x="138" y="384"/>
                  </a:lnTo>
                  <a:lnTo>
                    <a:pt x="123" y="285"/>
                  </a:lnTo>
                  <a:lnTo>
                    <a:pt x="45" y="285"/>
                  </a:lnTo>
                  <a:lnTo>
                    <a:pt x="30" y="384"/>
                  </a:lnTo>
                  <a:lnTo>
                    <a:pt x="0" y="384"/>
                  </a:lnTo>
                  <a:lnTo>
                    <a:pt x="59" y="0"/>
                  </a:lnTo>
                  <a:lnTo>
                    <a:pt x="109" y="0"/>
                  </a:lnTo>
                  <a:lnTo>
                    <a:pt x="168"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3" name="Freeform 35">
              <a:extLst>
                <a:ext uri="{FF2B5EF4-FFF2-40B4-BE49-F238E27FC236}">
                  <a16:creationId xmlns:a16="http://schemas.microsoft.com/office/drawing/2014/main" id="{80F9AA5B-19E5-0382-E270-BF78E1C740BF}"/>
                </a:ext>
              </a:extLst>
            </p:cNvPr>
            <p:cNvSpPr>
              <a:spLocks noChangeAspect="1" noEditPoints="1"/>
            </p:cNvSpPr>
            <p:nvPr/>
          </p:nvSpPr>
          <p:spPr bwMode="auto">
            <a:xfrm>
              <a:off x="5765800" y="619125"/>
              <a:ext cx="111125" cy="292100"/>
            </a:xfrm>
            <a:custGeom>
              <a:avLst/>
              <a:gdLst>
                <a:gd name="T0" fmla="*/ 65 w 145"/>
                <a:gd name="T1" fmla="*/ 177 h 384"/>
                <a:gd name="T2" fmla="*/ 115 w 145"/>
                <a:gd name="T3" fmla="*/ 127 h 384"/>
                <a:gd name="T4" fmla="*/ 115 w 145"/>
                <a:gd name="T5" fmla="*/ 79 h 384"/>
                <a:gd name="T6" fmla="*/ 65 w 145"/>
                <a:gd name="T7" fmla="*/ 29 h 384"/>
                <a:gd name="T8" fmla="*/ 29 w 145"/>
                <a:gd name="T9" fmla="*/ 29 h 384"/>
                <a:gd name="T10" fmla="*/ 29 w 145"/>
                <a:gd name="T11" fmla="*/ 177 h 384"/>
                <a:gd name="T12" fmla="*/ 65 w 145"/>
                <a:gd name="T13" fmla="*/ 177 h 384"/>
                <a:gd name="T14" fmla="*/ 145 w 145"/>
                <a:gd name="T15" fmla="*/ 384 h 384"/>
                <a:gd name="T16" fmla="*/ 115 w 145"/>
                <a:gd name="T17" fmla="*/ 384 h 384"/>
                <a:gd name="T18" fmla="*/ 115 w 145"/>
                <a:gd name="T19" fmla="*/ 256 h 384"/>
                <a:gd name="T20" fmla="*/ 65 w 145"/>
                <a:gd name="T21" fmla="*/ 206 h 384"/>
                <a:gd name="T22" fmla="*/ 29 w 145"/>
                <a:gd name="T23" fmla="*/ 206 h 384"/>
                <a:gd name="T24" fmla="*/ 29 w 145"/>
                <a:gd name="T25" fmla="*/ 384 h 384"/>
                <a:gd name="T26" fmla="*/ 0 w 145"/>
                <a:gd name="T27" fmla="*/ 384 h 384"/>
                <a:gd name="T28" fmla="*/ 0 w 145"/>
                <a:gd name="T29" fmla="*/ 0 h 384"/>
                <a:gd name="T30" fmla="*/ 65 w 145"/>
                <a:gd name="T31" fmla="*/ 0 h 384"/>
                <a:gd name="T32" fmla="*/ 145 w 145"/>
                <a:gd name="T33" fmla="*/ 79 h 384"/>
                <a:gd name="T34" fmla="*/ 145 w 145"/>
                <a:gd name="T35" fmla="*/ 127 h 384"/>
                <a:gd name="T36" fmla="*/ 111 w 145"/>
                <a:gd name="T37" fmla="*/ 192 h 384"/>
                <a:gd name="T38" fmla="*/ 145 w 145"/>
                <a:gd name="T39" fmla="*/ 256 h 384"/>
                <a:gd name="T40" fmla="*/ 145 w 145"/>
                <a:gd name="T41"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 h="384">
                  <a:moveTo>
                    <a:pt x="65" y="177"/>
                  </a:moveTo>
                  <a:cubicBezTo>
                    <a:pt x="93" y="177"/>
                    <a:pt x="115" y="155"/>
                    <a:pt x="115" y="127"/>
                  </a:cubicBezTo>
                  <a:lnTo>
                    <a:pt x="115" y="79"/>
                  </a:lnTo>
                  <a:cubicBezTo>
                    <a:pt x="115" y="51"/>
                    <a:pt x="93" y="29"/>
                    <a:pt x="65" y="29"/>
                  </a:cubicBezTo>
                  <a:lnTo>
                    <a:pt x="29" y="29"/>
                  </a:lnTo>
                  <a:lnTo>
                    <a:pt x="29" y="177"/>
                  </a:lnTo>
                  <a:lnTo>
                    <a:pt x="65" y="177"/>
                  </a:lnTo>
                  <a:close/>
                  <a:moveTo>
                    <a:pt x="145" y="384"/>
                  </a:moveTo>
                  <a:lnTo>
                    <a:pt x="115" y="384"/>
                  </a:lnTo>
                  <a:lnTo>
                    <a:pt x="115" y="256"/>
                  </a:lnTo>
                  <a:cubicBezTo>
                    <a:pt x="115" y="229"/>
                    <a:pt x="93" y="206"/>
                    <a:pt x="65" y="206"/>
                  </a:cubicBezTo>
                  <a:lnTo>
                    <a:pt x="29" y="206"/>
                  </a:lnTo>
                  <a:lnTo>
                    <a:pt x="29" y="384"/>
                  </a:lnTo>
                  <a:lnTo>
                    <a:pt x="0" y="384"/>
                  </a:lnTo>
                  <a:lnTo>
                    <a:pt x="0" y="0"/>
                  </a:lnTo>
                  <a:lnTo>
                    <a:pt x="65" y="0"/>
                  </a:lnTo>
                  <a:cubicBezTo>
                    <a:pt x="109" y="0"/>
                    <a:pt x="145" y="35"/>
                    <a:pt x="145" y="79"/>
                  </a:cubicBezTo>
                  <a:lnTo>
                    <a:pt x="145" y="127"/>
                  </a:lnTo>
                  <a:cubicBezTo>
                    <a:pt x="145" y="153"/>
                    <a:pt x="131" y="177"/>
                    <a:pt x="111" y="192"/>
                  </a:cubicBezTo>
                  <a:cubicBezTo>
                    <a:pt x="131" y="206"/>
                    <a:pt x="145" y="230"/>
                    <a:pt x="145" y="256"/>
                  </a:cubicBezTo>
                  <a:lnTo>
                    <a:pt x="145"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4" name="Freeform 36">
              <a:extLst>
                <a:ext uri="{FF2B5EF4-FFF2-40B4-BE49-F238E27FC236}">
                  <a16:creationId xmlns:a16="http://schemas.microsoft.com/office/drawing/2014/main" id="{34DA259C-4568-5ED6-30CE-BA1E4570101D}"/>
                </a:ext>
              </a:extLst>
            </p:cNvPr>
            <p:cNvSpPr>
              <a:spLocks noChangeAspect="1"/>
            </p:cNvSpPr>
            <p:nvPr/>
          </p:nvSpPr>
          <p:spPr bwMode="auto">
            <a:xfrm>
              <a:off x="5915025" y="619125"/>
              <a:ext cx="115888" cy="292100"/>
            </a:xfrm>
            <a:custGeom>
              <a:avLst/>
              <a:gdLst>
                <a:gd name="T0" fmla="*/ 0 w 152"/>
                <a:gd name="T1" fmla="*/ 0 h 384"/>
                <a:gd name="T2" fmla="*/ 29 w 152"/>
                <a:gd name="T3" fmla="*/ 0 h 384"/>
                <a:gd name="T4" fmla="*/ 29 w 152"/>
                <a:gd name="T5" fmla="*/ 177 h 384"/>
                <a:gd name="T6" fmla="*/ 58 w 152"/>
                <a:gd name="T7" fmla="*/ 177 h 384"/>
                <a:gd name="T8" fmla="*/ 122 w 152"/>
                <a:gd name="T9" fmla="*/ 0 h 384"/>
                <a:gd name="T10" fmla="*/ 152 w 152"/>
                <a:gd name="T11" fmla="*/ 0 h 384"/>
                <a:gd name="T12" fmla="*/ 81 w 152"/>
                <a:gd name="T13" fmla="*/ 192 h 384"/>
                <a:gd name="T14" fmla="*/ 152 w 152"/>
                <a:gd name="T15" fmla="*/ 384 h 384"/>
                <a:gd name="T16" fmla="*/ 122 w 152"/>
                <a:gd name="T17" fmla="*/ 384 h 384"/>
                <a:gd name="T18" fmla="*/ 58 w 152"/>
                <a:gd name="T19" fmla="*/ 206 h 384"/>
                <a:gd name="T20" fmla="*/ 29 w 152"/>
                <a:gd name="T21" fmla="*/ 206 h 384"/>
                <a:gd name="T22" fmla="*/ 29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29" y="0"/>
                  </a:lnTo>
                  <a:lnTo>
                    <a:pt x="29" y="177"/>
                  </a:lnTo>
                  <a:lnTo>
                    <a:pt x="58" y="177"/>
                  </a:lnTo>
                  <a:lnTo>
                    <a:pt x="122" y="0"/>
                  </a:lnTo>
                  <a:lnTo>
                    <a:pt x="152" y="0"/>
                  </a:lnTo>
                  <a:lnTo>
                    <a:pt x="81" y="192"/>
                  </a:lnTo>
                  <a:lnTo>
                    <a:pt x="152" y="384"/>
                  </a:lnTo>
                  <a:lnTo>
                    <a:pt x="122" y="384"/>
                  </a:lnTo>
                  <a:lnTo>
                    <a:pt x="58" y="206"/>
                  </a:lnTo>
                  <a:lnTo>
                    <a:pt x="29" y="206"/>
                  </a:lnTo>
                  <a:lnTo>
                    <a:pt x="29"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5" name="Rectangle 37">
              <a:extLst>
                <a:ext uri="{FF2B5EF4-FFF2-40B4-BE49-F238E27FC236}">
                  <a16:creationId xmlns:a16="http://schemas.microsoft.com/office/drawing/2014/main" id="{6149971B-380B-05CE-38AD-988735D18359}"/>
                </a:ext>
              </a:extLst>
            </p:cNvPr>
            <p:cNvSpPr>
              <a:spLocks noChangeAspect="1" noChangeArrowheads="1"/>
            </p:cNvSpPr>
            <p:nvPr/>
          </p:nvSpPr>
          <p:spPr bwMode="auto">
            <a:xfrm>
              <a:off x="6059488"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6" name="Freeform 38">
              <a:extLst>
                <a:ext uri="{FF2B5EF4-FFF2-40B4-BE49-F238E27FC236}">
                  <a16:creationId xmlns:a16="http://schemas.microsoft.com/office/drawing/2014/main" id="{819EEAE1-1EFC-37B3-C9B0-819353AC8A64}"/>
                </a:ext>
              </a:extLst>
            </p:cNvPr>
            <p:cNvSpPr>
              <a:spLocks noChangeAspect="1"/>
            </p:cNvSpPr>
            <p:nvPr/>
          </p:nvSpPr>
          <p:spPr bwMode="auto">
            <a:xfrm>
              <a:off x="6124575" y="619125"/>
              <a:ext cx="119063" cy="292100"/>
            </a:xfrm>
            <a:custGeom>
              <a:avLst/>
              <a:gdLst>
                <a:gd name="T0" fmla="*/ 0 w 157"/>
                <a:gd name="T1" fmla="*/ 0 h 384"/>
                <a:gd name="T2" fmla="*/ 36 w 157"/>
                <a:gd name="T3" fmla="*/ 0 h 384"/>
                <a:gd name="T4" fmla="*/ 127 w 157"/>
                <a:gd name="T5" fmla="*/ 291 h 384"/>
                <a:gd name="T6" fmla="*/ 128 w 157"/>
                <a:gd name="T7" fmla="*/ 291 h 384"/>
                <a:gd name="T8" fmla="*/ 128 w 157"/>
                <a:gd name="T9" fmla="*/ 0 h 384"/>
                <a:gd name="T10" fmla="*/ 157 w 157"/>
                <a:gd name="T11" fmla="*/ 0 h 384"/>
                <a:gd name="T12" fmla="*/ 157 w 157"/>
                <a:gd name="T13" fmla="*/ 384 h 384"/>
                <a:gd name="T14" fmla="*/ 128 w 157"/>
                <a:gd name="T15" fmla="*/ 384 h 384"/>
                <a:gd name="T16" fmla="*/ 31 w 157"/>
                <a:gd name="T17" fmla="*/ 76 h 384"/>
                <a:gd name="T18" fmla="*/ 30 w 157"/>
                <a:gd name="T19" fmla="*/ 76 h 384"/>
                <a:gd name="T20" fmla="*/ 30 w 157"/>
                <a:gd name="T21" fmla="*/ 384 h 384"/>
                <a:gd name="T22" fmla="*/ 0 w 157"/>
                <a:gd name="T23" fmla="*/ 384 h 384"/>
                <a:gd name="T24" fmla="*/ 0 w 157"/>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7" h="384">
                  <a:moveTo>
                    <a:pt x="0" y="0"/>
                  </a:moveTo>
                  <a:lnTo>
                    <a:pt x="36" y="0"/>
                  </a:lnTo>
                  <a:lnTo>
                    <a:pt x="127" y="291"/>
                  </a:lnTo>
                  <a:lnTo>
                    <a:pt x="128" y="291"/>
                  </a:lnTo>
                  <a:lnTo>
                    <a:pt x="128" y="0"/>
                  </a:lnTo>
                  <a:lnTo>
                    <a:pt x="157" y="0"/>
                  </a:lnTo>
                  <a:lnTo>
                    <a:pt x="157"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7" name="Freeform 39">
              <a:extLst>
                <a:ext uri="{FF2B5EF4-FFF2-40B4-BE49-F238E27FC236}">
                  <a16:creationId xmlns:a16="http://schemas.microsoft.com/office/drawing/2014/main" id="{6018C7B8-3323-AC4D-90DA-04DDDF628813}"/>
                </a:ext>
              </a:extLst>
            </p:cNvPr>
            <p:cNvSpPr>
              <a:spLocks noChangeAspect="1" noEditPoints="1"/>
            </p:cNvSpPr>
            <p:nvPr/>
          </p:nvSpPr>
          <p:spPr bwMode="auto">
            <a:xfrm>
              <a:off x="6427788" y="614363"/>
              <a:ext cx="112713" cy="301625"/>
            </a:xfrm>
            <a:custGeom>
              <a:avLst/>
              <a:gdLst>
                <a:gd name="T0" fmla="*/ 30 w 148"/>
                <a:gd name="T1" fmla="*/ 322 h 396"/>
                <a:gd name="T2" fmla="*/ 74 w 148"/>
                <a:gd name="T3" fmla="*/ 366 h 396"/>
                <a:gd name="T4" fmla="*/ 119 w 148"/>
                <a:gd name="T5" fmla="*/ 322 h 396"/>
                <a:gd name="T6" fmla="*/ 119 w 148"/>
                <a:gd name="T7" fmla="*/ 74 h 396"/>
                <a:gd name="T8" fmla="*/ 74 w 148"/>
                <a:gd name="T9" fmla="*/ 30 h 396"/>
                <a:gd name="T10" fmla="*/ 30 w 148"/>
                <a:gd name="T11" fmla="*/ 74 h 396"/>
                <a:gd name="T12" fmla="*/ 30 w 148"/>
                <a:gd name="T13" fmla="*/ 322 h 396"/>
                <a:gd name="T14" fmla="*/ 0 w 148"/>
                <a:gd name="T15" fmla="*/ 74 h 396"/>
                <a:gd name="T16" fmla="*/ 74 w 148"/>
                <a:gd name="T17" fmla="*/ 0 h 396"/>
                <a:gd name="T18" fmla="*/ 148 w 148"/>
                <a:gd name="T19" fmla="*/ 74 h 396"/>
                <a:gd name="T20" fmla="*/ 148 w 148"/>
                <a:gd name="T21" fmla="*/ 322 h 396"/>
                <a:gd name="T22" fmla="*/ 74 w 148"/>
                <a:gd name="T23" fmla="*/ 396 h 396"/>
                <a:gd name="T24" fmla="*/ 0 w 148"/>
                <a:gd name="T25" fmla="*/ 322 h 396"/>
                <a:gd name="T26" fmla="*/ 0 w 148"/>
                <a:gd name="T27" fmla="*/ 74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8" h="396">
                  <a:moveTo>
                    <a:pt x="30" y="322"/>
                  </a:moveTo>
                  <a:cubicBezTo>
                    <a:pt x="30" y="346"/>
                    <a:pt x="50" y="366"/>
                    <a:pt x="74" y="366"/>
                  </a:cubicBezTo>
                  <a:cubicBezTo>
                    <a:pt x="99" y="366"/>
                    <a:pt x="119" y="346"/>
                    <a:pt x="119" y="322"/>
                  </a:cubicBezTo>
                  <a:lnTo>
                    <a:pt x="119" y="74"/>
                  </a:lnTo>
                  <a:cubicBezTo>
                    <a:pt x="119" y="49"/>
                    <a:pt x="99" y="30"/>
                    <a:pt x="74" y="30"/>
                  </a:cubicBezTo>
                  <a:cubicBezTo>
                    <a:pt x="50" y="30"/>
                    <a:pt x="30" y="49"/>
                    <a:pt x="30" y="74"/>
                  </a:cubicBezTo>
                  <a:lnTo>
                    <a:pt x="30" y="322"/>
                  </a:lnTo>
                  <a:close/>
                  <a:moveTo>
                    <a:pt x="0" y="74"/>
                  </a:moveTo>
                  <a:cubicBezTo>
                    <a:pt x="0" y="33"/>
                    <a:pt x="33" y="0"/>
                    <a:pt x="74" y="0"/>
                  </a:cubicBezTo>
                  <a:cubicBezTo>
                    <a:pt x="115" y="0"/>
                    <a:pt x="148" y="33"/>
                    <a:pt x="148" y="74"/>
                  </a:cubicBezTo>
                  <a:lnTo>
                    <a:pt x="148" y="322"/>
                  </a:lnTo>
                  <a:cubicBezTo>
                    <a:pt x="148" y="363"/>
                    <a:pt x="115" y="396"/>
                    <a:pt x="74" y="396"/>
                  </a:cubicBezTo>
                  <a:cubicBezTo>
                    <a:pt x="33" y="396"/>
                    <a:pt x="0" y="363"/>
                    <a:pt x="0" y="322"/>
                  </a:cubicBezTo>
                  <a:lnTo>
                    <a:pt x="0" y="7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8" name="Freeform 40">
              <a:extLst>
                <a:ext uri="{FF2B5EF4-FFF2-40B4-BE49-F238E27FC236}">
                  <a16:creationId xmlns:a16="http://schemas.microsoft.com/office/drawing/2014/main" id="{EF2ACF60-2E26-2ED0-FE30-4A965995F5D2}"/>
                </a:ext>
              </a:extLst>
            </p:cNvPr>
            <p:cNvSpPr>
              <a:spLocks noChangeAspect="1"/>
            </p:cNvSpPr>
            <p:nvPr/>
          </p:nvSpPr>
          <p:spPr bwMode="auto">
            <a:xfrm>
              <a:off x="6581775" y="619125"/>
              <a:ext cx="120650" cy="292100"/>
            </a:xfrm>
            <a:custGeom>
              <a:avLst/>
              <a:gdLst>
                <a:gd name="T0" fmla="*/ 0 w 158"/>
                <a:gd name="T1" fmla="*/ 0 h 384"/>
                <a:gd name="T2" fmla="*/ 36 w 158"/>
                <a:gd name="T3" fmla="*/ 0 h 384"/>
                <a:gd name="T4" fmla="*/ 127 w 158"/>
                <a:gd name="T5" fmla="*/ 291 h 384"/>
                <a:gd name="T6" fmla="*/ 128 w 158"/>
                <a:gd name="T7" fmla="*/ 291 h 384"/>
                <a:gd name="T8" fmla="*/ 128 w 158"/>
                <a:gd name="T9" fmla="*/ 0 h 384"/>
                <a:gd name="T10" fmla="*/ 158 w 158"/>
                <a:gd name="T11" fmla="*/ 0 h 384"/>
                <a:gd name="T12" fmla="*/ 158 w 158"/>
                <a:gd name="T13" fmla="*/ 384 h 384"/>
                <a:gd name="T14" fmla="*/ 128 w 158"/>
                <a:gd name="T15" fmla="*/ 384 h 384"/>
                <a:gd name="T16" fmla="*/ 31 w 158"/>
                <a:gd name="T17" fmla="*/ 76 h 384"/>
                <a:gd name="T18" fmla="*/ 30 w 158"/>
                <a:gd name="T19" fmla="*/ 76 h 384"/>
                <a:gd name="T20" fmla="*/ 30 w 158"/>
                <a:gd name="T21" fmla="*/ 384 h 384"/>
                <a:gd name="T22" fmla="*/ 0 w 158"/>
                <a:gd name="T23" fmla="*/ 384 h 384"/>
                <a:gd name="T24" fmla="*/ 0 w 158"/>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384">
                  <a:moveTo>
                    <a:pt x="0" y="0"/>
                  </a:moveTo>
                  <a:lnTo>
                    <a:pt x="36" y="0"/>
                  </a:lnTo>
                  <a:lnTo>
                    <a:pt x="127" y="291"/>
                  </a:lnTo>
                  <a:lnTo>
                    <a:pt x="128" y="291"/>
                  </a:lnTo>
                  <a:lnTo>
                    <a:pt x="128" y="0"/>
                  </a:lnTo>
                  <a:lnTo>
                    <a:pt x="158" y="0"/>
                  </a:lnTo>
                  <a:lnTo>
                    <a:pt x="158"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9" name="Freeform 41">
              <a:extLst>
                <a:ext uri="{FF2B5EF4-FFF2-40B4-BE49-F238E27FC236}">
                  <a16:creationId xmlns:a16="http://schemas.microsoft.com/office/drawing/2014/main" id="{69CBE682-5DEA-C073-3763-D55596D1290E}"/>
                </a:ext>
              </a:extLst>
            </p:cNvPr>
            <p:cNvSpPr>
              <a:spLocks noChangeAspect="1"/>
            </p:cNvSpPr>
            <p:nvPr/>
          </p:nvSpPr>
          <p:spPr bwMode="auto">
            <a:xfrm>
              <a:off x="6740525" y="619125"/>
              <a:ext cx="22225" cy="52388"/>
            </a:xfrm>
            <a:custGeom>
              <a:avLst/>
              <a:gdLst>
                <a:gd name="T0" fmla="*/ 0 w 30"/>
                <a:gd name="T1" fmla="*/ 70 h 70"/>
                <a:gd name="T2" fmla="*/ 0 w 30"/>
                <a:gd name="T3" fmla="*/ 58 h 70"/>
                <a:gd name="T4" fmla="*/ 15 w 30"/>
                <a:gd name="T5" fmla="*/ 40 h 70"/>
                <a:gd name="T6" fmla="*/ 0 w 30"/>
                <a:gd name="T7" fmla="*/ 40 h 70"/>
                <a:gd name="T8" fmla="*/ 0 w 30"/>
                <a:gd name="T9" fmla="*/ 0 h 70"/>
                <a:gd name="T10" fmla="*/ 30 w 30"/>
                <a:gd name="T11" fmla="*/ 0 h 70"/>
                <a:gd name="T12" fmla="*/ 30 w 30"/>
                <a:gd name="T13" fmla="*/ 35 h 70"/>
                <a:gd name="T14" fmla="*/ 0 w 30"/>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70">
                  <a:moveTo>
                    <a:pt x="0" y="70"/>
                  </a:moveTo>
                  <a:lnTo>
                    <a:pt x="0" y="58"/>
                  </a:lnTo>
                  <a:cubicBezTo>
                    <a:pt x="7" y="58"/>
                    <a:pt x="15" y="49"/>
                    <a:pt x="15" y="40"/>
                  </a:cubicBezTo>
                  <a:lnTo>
                    <a:pt x="0" y="40"/>
                  </a:lnTo>
                  <a:lnTo>
                    <a:pt x="0" y="0"/>
                  </a:lnTo>
                  <a:lnTo>
                    <a:pt x="30" y="0"/>
                  </a:lnTo>
                  <a:lnTo>
                    <a:pt x="30" y="35"/>
                  </a:lnTo>
                  <a:cubicBezTo>
                    <a:pt x="30" y="54"/>
                    <a:pt x="17" y="70"/>
                    <a:pt x="0" y="70"/>
                  </a:cubicBez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0" name="Freeform 42">
              <a:extLst>
                <a:ext uri="{FF2B5EF4-FFF2-40B4-BE49-F238E27FC236}">
                  <a16:creationId xmlns:a16="http://schemas.microsoft.com/office/drawing/2014/main" id="{2D39953A-DFFC-087A-7AEF-D1C49FEF378E}"/>
                </a:ext>
              </a:extLst>
            </p:cNvPr>
            <p:cNvSpPr>
              <a:spLocks noChangeAspect="1"/>
            </p:cNvSpPr>
            <p:nvPr/>
          </p:nvSpPr>
          <p:spPr bwMode="auto">
            <a:xfrm>
              <a:off x="7059613" y="968375"/>
              <a:ext cx="277813" cy="719138"/>
            </a:xfrm>
            <a:custGeom>
              <a:avLst/>
              <a:gdLst>
                <a:gd name="T0" fmla="*/ 172 w 365"/>
                <a:gd name="T1" fmla="*/ 537 h 942"/>
                <a:gd name="T2" fmla="*/ 275 w 365"/>
                <a:gd name="T3" fmla="*/ 537 h 942"/>
                <a:gd name="T4" fmla="*/ 275 w 365"/>
                <a:gd name="T5" fmla="*/ 757 h 942"/>
                <a:gd name="T6" fmla="*/ 182 w 365"/>
                <a:gd name="T7" fmla="*/ 850 h 942"/>
                <a:gd name="T8" fmla="*/ 90 w 365"/>
                <a:gd name="T9" fmla="*/ 757 h 942"/>
                <a:gd name="T10" fmla="*/ 90 w 365"/>
                <a:gd name="T11" fmla="*/ 182 h 942"/>
                <a:gd name="T12" fmla="*/ 182 w 365"/>
                <a:gd name="T13" fmla="*/ 89 h 942"/>
                <a:gd name="T14" fmla="*/ 275 w 365"/>
                <a:gd name="T15" fmla="*/ 182 h 942"/>
                <a:gd name="T16" fmla="*/ 275 w 365"/>
                <a:gd name="T17" fmla="*/ 307 h 942"/>
                <a:gd name="T18" fmla="*/ 276 w 365"/>
                <a:gd name="T19" fmla="*/ 307 h 942"/>
                <a:gd name="T20" fmla="*/ 365 w 365"/>
                <a:gd name="T21" fmla="*/ 256 h 942"/>
                <a:gd name="T22" fmla="*/ 365 w 365"/>
                <a:gd name="T23" fmla="*/ 182 h 942"/>
                <a:gd name="T24" fmla="*/ 182 w 365"/>
                <a:gd name="T25" fmla="*/ 0 h 942"/>
                <a:gd name="T26" fmla="*/ 0 w 365"/>
                <a:gd name="T27" fmla="*/ 182 h 942"/>
                <a:gd name="T28" fmla="*/ 0 w 365"/>
                <a:gd name="T29" fmla="*/ 757 h 942"/>
                <a:gd name="T30" fmla="*/ 182 w 365"/>
                <a:gd name="T31" fmla="*/ 939 h 942"/>
                <a:gd name="T32" fmla="*/ 286 w 365"/>
                <a:gd name="T33" fmla="*/ 908 h 942"/>
                <a:gd name="T34" fmla="*/ 286 w 365"/>
                <a:gd name="T35" fmla="*/ 926 h 942"/>
                <a:gd name="T36" fmla="*/ 365 w 365"/>
                <a:gd name="T37" fmla="*/ 942 h 942"/>
                <a:gd name="T38" fmla="*/ 365 w 365"/>
                <a:gd name="T39" fmla="*/ 448 h 942"/>
                <a:gd name="T40" fmla="*/ 172 w 365"/>
                <a:gd name="T41" fmla="*/ 448 h 942"/>
                <a:gd name="T42" fmla="*/ 172 w 365"/>
                <a:gd name="T43" fmla="*/ 537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5" h="942">
                  <a:moveTo>
                    <a:pt x="172" y="537"/>
                  </a:moveTo>
                  <a:lnTo>
                    <a:pt x="275" y="537"/>
                  </a:lnTo>
                  <a:lnTo>
                    <a:pt x="275" y="757"/>
                  </a:lnTo>
                  <a:cubicBezTo>
                    <a:pt x="275" y="809"/>
                    <a:pt x="234" y="850"/>
                    <a:pt x="182" y="850"/>
                  </a:cubicBezTo>
                  <a:cubicBezTo>
                    <a:pt x="131" y="850"/>
                    <a:pt x="90" y="809"/>
                    <a:pt x="90" y="757"/>
                  </a:cubicBezTo>
                  <a:lnTo>
                    <a:pt x="90" y="182"/>
                  </a:lnTo>
                  <a:cubicBezTo>
                    <a:pt x="90" y="131"/>
                    <a:pt x="131" y="89"/>
                    <a:pt x="182" y="89"/>
                  </a:cubicBezTo>
                  <a:cubicBezTo>
                    <a:pt x="234" y="89"/>
                    <a:pt x="275" y="131"/>
                    <a:pt x="275" y="182"/>
                  </a:cubicBezTo>
                  <a:lnTo>
                    <a:pt x="275" y="307"/>
                  </a:lnTo>
                  <a:lnTo>
                    <a:pt x="276" y="307"/>
                  </a:lnTo>
                  <a:lnTo>
                    <a:pt x="365" y="256"/>
                  </a:lnTo>
                  <a:lnTo>
                    <a:pt x="365" y="182"/>
                  </a:lnTo>
                  <a:cubicBezTo>
                    <a:pt x="365" y="82"/>
                    <a:pt x="283" y="0"/>
                    <a:pt x="182" y="0"/>
                  </a:cubicBezTo>
                  <a:cubicBezTo>
                    <a:pt x="82" y="0"/>
                    <a:pt x="0" y="82"/>
                    <a:pt x="0" y="182"/>
                  </a:cubicBezTo>
                  <a:lnTo>
                    <a:pt x="0" y="757"/>
                  </a:lnTo>
                  <a:cubicBezTo>
                    <a:pt x="0" y="858"/>
                    <a:pt x="82" y="939"/>
                    <a:pt x="182" y="939"/>
                  </a:cubicBezTo>
                  <a:cubicBezTo>
                    <a:pt x="220" y="939"/>
                    <a:pt x="256" y="928"/>
                    <a:pt x="286" y="908"/>
                  </a:cubicBezTo>
                  <a:lnTo>
                    <a:pt x="286" y="926"/>
                  </a:lnTo>
                  <a:lnTo>
                    <a:pt x="365" y="942"/>
                  </a:lnTo>
                  <a:lnTo>
                    <a:pt x="365" y="448"/>
                  </a:lnTo>
                  <a:lnTo>
                    <a:pt x="172" y="448"/>
                  </a:lnTo>
                  <a:lnTo>
                    <a:pt x="172" y="5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1" name="Freeform 43">
              <a:extLst>
                <a:ext uri="{FF2B5EF4-FFF2-40B4-BE49-F238E27FC236}">
                  <a16:creationId xmlns:a16="http://schemas.microsoft.com/office/drawing/2014/main" id="{57988FB5-1B79-FB0F-6FAE-33D9B11F4033}"/>
                </a:ext>
              </a:extLst>
            </p:cNvPr>
            <p:cNvSpPr>
              <a:spLocks noChangeAspect="1"/>
            </p:cNvSpPr>
            <p:nvPr/>
          </p:nvSpPr>
          <p:spPr bwMode="auto">
            <a:xfrm>
              <a:off x="8924925" y="968375"/>
              <a:ext cx="277813" cy="715963"/>
            </a:xfrm>
            <a:custGeom>
              <a:avLst/>
              <a:gdLst>
                <a:gd name="T0" fmla="*/ 275 w 364"/>
                <a:gd name="T1" fmla="*/ 757 h 939"/>
                <a:gd name="T2" fmla="*/ 182 w 364"/>
                <a:gd name="T3" fmla="*/ 850 h 939"/>
                <a:gd name="T4" fmla="*/ 89 w 364"/>
                <a:gd name="T5" fmla="*/ 757 h 939"/>
                <a:gd name="T6" fmla="*/ 89 w 364"/>
                <a:gd name="T7" fmla="*/ 182 h 939"/>
                <a:gd name="T8" fmla="*/ 182 w 364"/>
                <a:gd name="T9" fmla="*/ 89 h 939"/>
                <a:gd name="T10" fmla="*/ 275 w 364"/>
                <a:gd name="T11" fmla="*/ 182 h 939"/>
                <a:gd name="T12" fmla="*/ 275 w 364"/>
                <a:gd name="T13" fmla="*/ 334 h 939"/>
                <a:gd name="T14" fmla="*/ 364 w 364"/>
                <a:gd name="T15" fmla="*/ 282 h 939"/>
                <a:gd name="T16" fmla="*/ 364 w 364"/>
                <a:gd name="T17" fmla="*/ 182 h 939"/>
                <a:gd name="T18" fmla="*/ 182 w 364"/>
                <a:gd name="T19" fmla="*/ 0 h 939"/>
                <a:gd name="T20" fmla="*/ 0 w 364"/>
                <a:gd name="T21" fmla="*/ 182 h 939"/>
                <a:gd name="T22" fmla="*/ 0 w 364"/>
                <a:gd name="T23" fmla="*/ 757 h 939"/>
                <a:gd name="T24" fmla="*/ 182 w 364"/>
                <a:gd name="T25" fmla="*/ 939 h 939"/>
                <a:gd name="T26" fmla="*/ 364 w 364"/>
                <a:gd name="T27" fmla="*/ 757 h 939"/>
                <a:gd name="T28" fmla="*/ 364 w 364"/>
                <a:gd name="T29" fmla="*/ 625 h 939"/>
                <a:gd name="T30" fmla="*/ 275 w 364"/>
                <a:gd name="T31" fmla="*/ 625 h 939"/>
                <a:gd name="T32" fmla="*/ 275 w 364"/>
                <a:gd name="T33" fmla="*/ 757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4" h="939">
                  <a:moveTo>
                    <a:pt x="275" y="757"/>
                  </a:moveTo>
                  <a:cubicBezTo>
                    <a:pt x="275" y="809"/>
                    <a:pt x="234" y="850"/>
                    <a:pt x="182" y="850"/>
                  </a:cubicBezTo>
                  <a:cubicBezTo>
                    <a:pt x="131" y="850"/>
                    <a:pt x="89" y="809"/>
                    <a:pt x="89" y="757"/>
                  </a:cubicBezTo>
                  <a:lnTo>
                    <a:pt x="89" y="182"/>
                  </a:lnTo>
                  <a:cubicBezTo>
                    <a:pt x="89" y="131"/>
                    <a:pt x="131" y="89"/>
                    <a:pt x="182" y="89"/>
                  </a:cubicBezTo>
                  <a:cubicBezTo>
                    <a:pt x="234" y="89"/>
                    <a:pt x="275" y="131"/>
                    <a:pt x="275" y="182"/>
                  </a:cubicBezTo>
                  <a:lnTo>
                    <a:pt x="275" y="334"/>
                  </a:lnTo>
                  <a:lnTo>
                    <a:pt x="364" y="282"/>
                  </a:lnTo>
                  <a:lnTo>
                    <a:pt x="364" y="182"/>
                  </a:lnTo>
                  <a:cubicBezTo>
                    <a:pt x="364" y="82"/>
                    <a:pt x="283" y="0"/>
                    <a:pt x="182" y="0"/>
                  </a:cubicBezTo>
                  <a:cubicBezTo>
                    <a:pt x="82" y="0"/>
                    <a:pt x="0" y="82"/>
                    <a:pt x="0" y="182"/>
                  </a:cubicBezTo>
                  <a:lnTo>
                    <a:pt x="0" y="757"/>
                  </a:lnTo>
                  <a:cubicBezTo>
                    <a:pt x="0" y="858"/>
                    <a:pt x="82" y="939"/>
                    <a:pt x="182" y="939"/>
                  </a:cubicBezTo>
                  <a:cubicBezTo>
                    <a:pt x="283" y="939"/>
                    <a:pt x="364" y="858"/>
                    <a:pt x="364" y="757"/>
                  </a:cubicBezTo>
                  <a:lnTo>
                    <a:pt x="364" y="625"/>
                  </a:lnTo>
                  <a:lnTo>
                    <a:pt x="275" y="625"/>
                  </a:lnTo>
                  <a:lnTo>
                    <a:pt x="275" y="75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2" name="Freeform 44">
              <a:extLst>
                <a:ext uri="{FF2B5EF4-FFF2-40B4-BE49-F238E27FC236}">
                  <a16:creationId xmlns:a16="http://schemas.microsoft.com/office/drawing/2014/main" id="{37D62F49-FD2D-8D01-D383-066A3EA35835}"/>
                </a:ext>
              </a:extLst>
            </p:cNvPr>
            <p:cNvSpPr>
              <a:spLocks noChangeAspect="1"/>
            </p:cNvSpPr>
            <p:nvPr/>
          </p:nvSpPr>
          <p:spPr bwMode="auto">
            <a:xfrm>
              <a:off x="6791325" y="614363"/>
              <a:ext cx="112713"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3" name="Freeform 45">
              <a:extLst>
                <a:ext uri="{FF2B5EF4-FFF2-40B4-BE49-F238E27FC236}">
                  <a16:creationId xmlns:a16="http://schemas.microsoft.com/office/drawing/2014/main" id="{B03BD2B7-42ED-7D17-63CD-1D87C59A7821}"/>
                </a:ext>
              </a:extLst>
            </p:cNvPr>
            <p:cNvSpPr>
              <a:spLocks noChangeAspect="1"/>
            </p:cNvSpPr>
            <p:nvPr/>
          </p:nvSpPr>
          <p:spPr bwMode="auto">
            <a:xfrm>
              <a:off x="6280150" y="614363"/>
              <a:ext cx="114300"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34" name="Group 433">
            <a:extLst>
              <a:ext uri="{FF2B5EF4-FFF2-40B4-BE49-F238E27FC236}">
                <a16:creationId xmlns:a16="http://schemas.microsoft.com/office/drawing/2014/main" id="{1EF32168-48AC-593E-B2D1-9207B170C4BE}"/>
              </a:ext>
            </a:extLst>
          </p:cNvPr>
          <p:cNvGrpSpPr/>
          <p:nvPr/>
        </p:nvGrpSpPr>
        <p:grpSpPr>
          <a:xfrm>
            <a:off x="8015533" y="2093790"/>
            <a:ext cx="2307576" cy="2307576"/>
            <a:chOff x="3737214" y="1078837"/>
            <a:chExt cx="4700326" cy="4700326"/>
          </a:xfrm>
        </p:grpSpPr>
        <p:grpSp>
          <p:nvGrpSpPr>
            <p:cNvPr id="435" name="Group 434">
              <a:extLst>
                <a:ext uri="{FF2B5EF4-FFF2-40B4-BE49-F238E27FC236}">
                  <a16:creationId xmlns:a16="http://schemas.microsoft.com/office/drawing/2014/main" id="{5E34B607-4351-21EF-4F55-E9ACFFA1F16C}"/>
                </a:ext>
              </a:extLst>
            </p:cNvPr>
            <p:cNvGrpSpPr>
              <a:grpSpLocks noChangeAspect="1"/>
            </p:cNvGrpSpPr>
            <p:nvPr/>
          </p:nvGrpSpPr>
          <p:grpSpPr>
            <a:xfrm>
              <a:off x="3737214" y="1078837"/>
              <a:ext cx="4700326" cy="4700326"/>
              <a:chOff x="3737214" y="1078837"/>
              <a:chExt cx="4700326" cy="4700326"/>
            </a:xfrm>
          </p:grpSpPr>
          <p:sp>
            <p:nvSpPr>
              <p:cNvPr id="442" name="TextBox 441">
                <a:extLst>
                  <a:ext uri="{FF2B5EF4-FFF2-40B4-BE49-F238E27FC236}">
                    <a16:creationId xmlns:a16="http://schemas.microsoft.com/office/drawing/2014/main" id="{F986DBD2-9CDD-BB4C-EE75-3469EBC05C5C}"/>
                  </a:ext>
                </a:extLst>
              </p:cNvPr>
              <p:cNvSpPr txBox="1"/>
              <p:nvPr/>
            </p:nvSpPr>
            <p:spPr>
              <a:xfrm>
                <a:off x="3737214" y="1078837"/>
                <a:ext cx="4700326" cy="4700326"/>
              </a:xfrm>
              <a:prstGeom prst="rect">
                <a:avLst/>
              </a:prstGeom>
              <a:noFill/>
            </p:spPr>
            <p:txBody>
              <a:bodyPr wrap="square" rtlCol="0">
                <a:prstTxWarp prst="textArchUp">
                  <a:avLst>
                    <a:gd name="adj" fmla="val 5409412"/>
                  </a:avLst>
                </a:prstTxWarp>
                <a:spAutoFit/>
              </a:bodyPr>
              <a:lstStyle/>
              <a:p>
                <a:pPr algn="ctr"/>
                <a:r>
                  <a:rPr lang="en-US" sz="1600" dirty="0">
                    <a:latin typeface="Arial" panose="020B0604020202020204" pitchFamily="34" charset="0"/>
                    <a:cs typeface="Arial" panose="020B0604020202020204" pitchFamily="34" charset="0"/>
                  </a:rPr>
                  <a:t> INNOVATION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AGILE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QUALITY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STRATEGY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PLANNING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CONTINUOUS IMPROVEMENT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SAFETY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GOVERNANCE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METRICS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TRANSPARENCY  </a:t>
                </a:r>
                <a:r>
                  <a:rPr lang="en-US" sz="1600" dirty="0">
                    <a:solidFill>
                      <a:srgbClr val="00D68F"/>
                    </a:solidFill>
                    <a:latin typeface="Arial" panose="020B0604020202020204" pitchFamily="34" charset="0"/>
                    <a:cs typeface="Arial" panose="020B0604020202020204" pitchFamily="34" charset="0"/>
                  </a:rPr>
                  <a:t>I</a:t>
                </a:r>
                <a:r>
                  <a:rPr lang="en-US" sz="1600" dirty="0">
                    <a:latin typeface="Arial" panose="020B0604020202020204" pitchFamily="34" charset="0"/>
                    <a:cs typeface="Arial" panose="020B0604020202020204" pitchFamily="34" charset="0"/>
                  </a:rPr>
                  <a:t> </a:t>
                </a:r>
              </a:p>
            </p:txBody>
          </p:sp>
          <p:sp>
            <p:nvSpPr>
              <p:cNvPr id="443" name="Oval 442">
                <a:extLst>
                  <a:ext uri="{FF2B5EF4-FFF2-40B4-BE49-F238E27FC236}">
                    <a16:creationId xmlns:a16="http://schemas.microsoft.com/office/drawing/2014/main" id="{F21D452C-A201-F1D6-289C-E28FAC1D0814}"/>
                  </a:ext>
                </a:extLst>
              </p:cNvPr>
              <p:cNvSpPr/>
              <p:nvPr/>
            </p:nvSpPr>
            <p:spPr>
              <a:xfrm>
                <a:off x="3886918" y="1225831"/>
                <a:ext cx="4413778" cy="4413778"/>
              </a:xfrm>
              <a:prstGeom prst="ellipse">
                <a:avLst/>
              </a:prstGeom>
              <a:solidFill>
                <a:srgbClr val="212E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4" name="Freeform: Shape 8">
                <a:extLst>
                  <a:ext uri="{FF2B5EF4-FFF2-40B4-BE49-F238E27FC236}">
                    <a16:creationId xmlns:a16="http://schemas.microsoft.com/office/drawing/2014/main" id="{D9F246D6-C8AE-2494-3B1D-B8E23EC0AA90}"/>
                  </a:ext>
                </a:extLst>
              </p:cNvPr>
              <p:cNvSpPr>
                <a:spLocks noChangeAspect="1"/>
              </p:cNvSpPr>
              <p:nvPr/>
            </p:nvSpPr>
            <p:spPr>
              <a:xfrm flipV="1">
                <a:off x="3874059" y="1215682"/>
                <a:ext cx="4426637" cy="4426637"/>
              </a:xfrm>
              <a:custGeom>
                <a:avLst/>
                <a:gdLst>
                  <a:gd name="connsiteX0" fmla="*/ 2213804 w 4426637"/>
                  <a:gd name="connsiteY0" fmla="*/ 4401771 h 4426637"/>
                  <a:gd name="connsiteX1" fmla="*/ 25892 w 4426637"/>
                  <a:gd name="connsiteY1" fmla="*/ 2213858 h 4426637"/>
                  <a:gd name="connsiteX2" fmla="*/ 2213804 w 4426637"/>
                  <a:gd name="connsiteY2" fmla="*/ 25933 h 4426637"/>
                  <a:gd name="connsiteX3" fmla="*/ 4401730 w 4426637"/>
                  <a:gd name="connsiteY3" fmla="*/ 2213858 h 4426637"/>
                  <a:gd name="connsiteX4" fmla="*/ 2213804 w 4426637"/>
                  <a:gd name="connsiteY4" fmla="*/ 4401771 h 4426637"/>
                  <a:gd name="connsiteX5" fmla="*/ 2213804 w 4426637"/>
                  <a:gd name="connsiteY5" fmla="*/ 533 h 4426637"/>
                  <a:gd name="connsiteX6" fmla="*/ 492 w 4426637"/>
                  <a:gd name="connsiteY6" fmla="*/ 2213858 h 4426637"/>
                  <a:gd name="connsiteX7" fmla="*/ 2213804 w 4426637"/>
                  <a:gd name="connsiteY7" fmla="*/ 4427171 h 4426637"/>
                  <a:gd name="connsiteX8" fmla="*/ 4427130 w 4426637"/>
                  <a:gd name="connsiteY8" fmla="*/ 2213858 h 4426637"/>
                  <a:gd name="connsiteX9" fmla="*/ 2213804 w 4426637"/>
                  <a:gd name="connsiteY9" fmla="*/ 533 h 4426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26637" h="4426637">
                    <a:moveTo>
                      <a:pt x="2213804" y="4401771"/>
                    </a:moveTo>
                    <a:cubicBezTo>
                      <a:pt x="1007383" y="4401771"/>
                      <a:pt x="25892" y="3420279"/>
                      <a:pt x="25892" y="2213858"/>
                    </a:cubicBezTo>
                    <a:cubicBezTo>
                      <a:pt x="25892" y="1007424"/>
                      <a:pt x="1007383" y="25933"/>
                      <a:pt x="2213804" y="25933"/>
                    </a:cubicBezTo>
                    <a:cubicBezTo>
                      <a:pt x="3420225" y="25933"/>
                      <a:pt x="4401730" y="1007424"/>
                      <a:pt x="4401730" y="2213858"/>
                    </a:cubicBezTo>
                    <a:cubicBezTo>
                      <a:pt x="4401730" y="3420279"/>
                      <a:pt x="3420225" y="4401771"/>
                      <a:pt x="2213804" y="4401771"/>
                    </a:cubicBezTo>
                    <a:moveTo>
                      <a:pt x="2213804" y="533"/>
                    </a:moveTo>
                    <a:cubicBezTo>
                      <a:pt x="993375" y="533"/>
                      <a:pt x="492" y="993416"/>
                      <a:pt x="492" y="2213858"/>
                    </a:cubicBezTo>
                    <a:cubicBezTo>
                      <a:pt x="492" y="3434274"/>
                      <a:pt x="993375" y="4427171"/>
                      <a:pt x="2213804" y="4427171"/>
                    </a:cubicBezTo>
                    <a:cubicBezTo>
                      <a:pt x="3434233" y="4427171"/>
                      <a:pt x="4427130" y="3434274"/>
                      <a:pt x="4427130" y="2213858"/>
                    </a:cubicBezTo>
                    <a:cubicBezTo>
                      <a:pt x="4427130" y="993416"/>
                      <a:pt x="3434233" y="533"/>
                      <a:pt x="2213804" y="533"/>
                    </a:cubicBezTo>
                  </a:path>
                </a:pathLst>
              </a:custGeom>
              <a:solidFill>
                <a:srgbClr val="9DADB7"/>
              </a:solidFill>
              <a:ln w="12700" cap="flat">
                <a:noFill/>
                <a:prstDash val="solid"/>
                <a:miter/>
              </a:ln>
            </p:spPr>
            <p:txBody>
              <a:bodyPr rtlCol="0" anchor="ctr"/>
              <a:lstStyle/>
              <a:p>
                <a:endParaRPr lang="en-US"/>
              </a:p>
            </p:txBody>
          </p:sp>
          <p:sp>
            <p:nvSpPr>
              <p:cNvPr id="445" name="Freeform: Shape 9">
                <a:extLst>
                  <a:ext uri="{FF2B5EF4-FFF2-40B4-BE49-F238E27FC236}">
                    <a16:creationId xmlns:a16="http://schemas.microsoft.com/office/drawing/2014/main" id="{7CB7A8FC-65E7-92FB-3E40-72AC672C425D}"/>
                  </a:ext>
                </a:extLst>
              </p:cNvPr>
              <p:cNvSpPr>
                <a:spLocks noChangeAspect="1"/>
              </p:cNvSpPr>
              <p:nvPr/>
            </p:nvSpPr>
            <p:spPr>
              <a:xfrm flipV="1">
                <a:off x="3947972" y="1289596"/>
                <a:ext cx="4278784" cy="4278797"/>
              </a:xfrm>
              <a:custGeom>
                <a:avLst/>
                <a:gdLst>
                  <a:gd name="connsiteX0" fmla="*/ 3613089 w 4278784"/>
                  <a:gd name="connsiteY0" fmla="*/ 696662 h 4278797"/>
                  <a:gd name="connsiteX1" fmla="*/ 3529294 w 4278784"/>
                  <a:gd name="connsiteY1" fmla="*/ 780457 h 4278797"/>
                  <a:gd name="connsiteX2" fmla="*/ 3502358 w 4278784"/>
                  <a:gd name="connsiteY2" fmla="*/ 780457 h 4278797"/>
                  <a:gd name="connsiteX3" fmla="*/ 3502358 w 4278784"/>
                  <a:gd name="connsiteY3" fmla="*/ 753520 h 4278797"/>
                  <a:gd name="connsiteX4" fmla="*/ 3586190 w 4278784"/>
                  <a:gd name="connsiteY4" fmla="*/ 669688 h 4278797"/>
                  <a:gd name="connsiteX5" fmla="*/ 2936511 w 4278784"/>
                  <a:gd name="connsiteY5" fmla="*/ 236466 h 4278797"/>
                  <a:gd name="connsiteX6" fmla="*/ 2890460 w 4278784"/>
                  <a:gd name="connsiteY6" fmla="*/ 347642 h 4278797"/>
                  <a:gd name="connsiteX7" fmla="*/ 2882167 w 4278784"/>
                  <a:gd name="connsiteY7" fmla="*/ 351084 h 4278797"/>
                  <a:gd name="connsiteX8" fmla="*/ 2878726 w 4278784"/>
                  <a:gd name="connsiteY8" fmla="*/ 342778 h 4278797"/>
                  <a:gd name="connsiteX9" fmla="*/ 2924763 w 4278784"/>
                  <a:gd name="connsiteY9" fmla="*/ 231653 h 4278797"/>
                  <a:gd name="connsiteX10" fmla="*/ 2172112 w 4278784"/>
                  <a:gd name="connsiteY10" fmla="*/ 76866 h 4278797"/>
                  <a:gd name="connsiteX11" fmla="*/ 2172112 w 4278784"/>
                  <a:gd name="connsiteY11" fmla="*/ 193668 h 4278797"/>
                  <a:gd name="connsiteX12" fmla="*/ 2140362 w 4278784"/>
                  <a:gd name="connsiteY12" fmla="*/ 225417 h 4278797"/>
                  <a:gd name="connsiteX13" fmla="*/ 2108612 w 4278784"/>
                  <a:gd name="connsiteY13" fmla="*/ 193668 h 4278797"/>
                  <a:gd name="connsiteX14" fmla="*/ 2108612 w 4278784"/>
                  <a:gd name="connsiteY14" fmla="*/ 76853 h 4278797"/>
                  <a:gd name="connsiteX15" fmla="*/ 1355250 w 4278784"/>
                  <a:gd name="connsiteY15" fmla="*/ 231653 h 4278797"/>
                  <a:gd name="connsiteX16" fmla="*/ 1401275 w 4278784"/>
                  <a:gd name="connsiteY16" fmla="*/ 342778 h 4278797"/>
                  <a:gd name="connsiteX17" fmla="*/ 1397846 w 4278784"/>
                  <a:gd name="connsiteY17" fmla="*/ 351084 h 4278797"/>
                  <a:gd name="connsiteX18" fmla="*/ 1389540 w 4278784"/>
                  <a:gd name="connsiteY18" fmla="*/ 347642 h 4278797"/>
                  <a:gd name="connsiteX19" fmla="*/ 1343503 w 4278784"/>
                  <a:gd name="connsiteY19" fmla="*/ 236466 h 4278797"/>
                  <a:gd name="connsiteX20" fmla="*/ 693823 w 4278784"/>
                  <a:gd name="connsiteY20" fmla="*/ 669688 h 4278797"/>
                  <a:gd name="connsiteX21" fmla="*/ 777656 w 4278784"/>
                  <a:gd name="connsiteY21" fmla="*/ 753520 h 4278797"/>
                  <a:gd name="connsiteX22" fmla="*/ 777656 w 4278784"/>
                  <a:gd name="connsiteY22" fmla="*/ 780457 h 4278797"/>
                  <a:gd name="connsiteX23" fmla="*/ 750719 w 4278784"/>
                  <a:gd name="connsiteY23" fmla="*/ 780457 h 4278797"/>
                  <a:gd name="connsiteX24" fmla="*/ 666925 w 4278784"/>
                  <a:gd name="connsiteY24" fmla="*/ 696662 h 4278797"/>
                  <a:gd name="connsiteX25" fmla="*/ 235253 w 4278784"/>
                  <a:gd name="connsiteY25" fmla="*/ 1346977 h 4278797"/>
                  <a:gd name="connsiteX26" fmla="*/ 344841 w 4278784"/>
                  <a:gd name="connsiteY26" fmla="*/ 1392367 h 4278797"/>
                  <a:gd name="connsiteX27" fmla="*/ 348270 w 4278784"/>
                  <a:gd name="connsiteY27" fmla="*/ 1400660 h 4278797"/>
                  <a:gd name="connsiteX28" fmla="*/ 339976 w 4278784"/>
                  <a:gd name="connsiteY28" fmla="*/ 1404102 h 4278797"/>
                  <a:gd name="connsiteX29" fmla="*/ 230439 w 4278784"/>
                  <a:gd name="connsiteY29" fmla="*/ 1358725 h 4278797"/>
                  <a:gd name="connsiteX30" fmla="*/ 77176 w 4278784"/>
                  <a:gd name="connsiteY30" fmla="*/ 2111071 h 4278797"/>
                  <a:gd name="connsiteX31" fmla="*/ 232433 w 4278784"/>
                  <a:gd name="connsiteY31" fmla="*/ 2111071 h 4278797"/>
                  <a:gd name="connsiteX32" fmla="*/ 264183 w 4278784"/>
                  <a:gd name="connsiteY32" fmla="*/ 2142821 h 4278797"/>
                  <a:gd name="connsiteX33" fmla="*/ 232433 w 4278784"/>
                  <a:gd name="connsiteY33" fmla="*/ 2174571 h 4278797"/>
                  <a:gd name="connsiteX34" fmla="*/ 77252 w 4278784"/>
                  <a:gd name="connsiteY34" fmla="*/ 2174571 h 4278797"/>
                  <a:gd name="connsiteX35" fmla="*/ 232662 w 4278784"/>
                  <a:gd name="connsiteY35" fmla="*/ 2925990 h 4278797"/>
                  <a:gd name="connsiteX36" fmla="*/ 339976 w 4278784"/>
                  <a:gd name="connsiteY36" fmla="*/ 2881540 h 4278797"/>
                  <a:gd name="connsiteX37" fmla="*/ 342402 w 4278784"/>
                  <a:gd name="connsiteY37" fmla="*/ 2881057 h 4278797"/>
                  <a:gd name="connsiteX38" fmla="*/ 348270 w 4278784"/>
                  <a:gd name="connsiteY38" fmla="*/ 2884981 h 4278797"/>
                  <a:gd name="connsiteX39" fmla="*/ 344841 w 4278784"/>
                  <a:gd name="connsiteY39" fmla="*/ 2893275 h 4278797"/>
                  <a:gd name="connsiteX40" fmla="*/ 237475 w 4278784"/>
                  <a:gd name="connsiteY40" fmla="*/ 2937750 h 4278797"/>
                  <a:gd name="connsiteX41" fmla="*/ 670049 w 4278784"/>
                  <a:gd name="connsiteY41" fmla="*/ 3585829 h 4278797"/>
                  <a:gd name="connsiteX42" fmla="*/ 750719 w 4278784"/>
                  <a:gd name="connsiteY42" fmla="*/ 3505172 h 4278797"/>
                  <a:gd name="connsiteX43" fmla="*/ 764181 w 4278784"/>
                  <a:gd name="connsiteY43" fmla="*/ 3499596 h 4278797"/>
                  <a:gd name="connsiteX44" fmla="*/ 777656 w 4278784"/>
                  <a:gd name="connsiteY44" fmla="*/ 3505172 h 4278797"/>
                  <a:gd name="connsiteX45" fmla="*/ 777656 w 4278784"/>
                  <a:gd name="connsiteY45" fmla="*/ 3532108 h 4278797"/>
                  <a:gd name="connsiteX46" fmla="*/ 697023 w 4278784"/>
                  <a:gd name="connsiteY46" fmla="*/ 3612740 h 4278797"/>
                  <a:gd name="connsiteX47" fmla="*/ 1345738 w 4278784"/>
                  <a:gd name="connsiteY47" fmla="*/ 4043739 h 4278797"/>
                  <a:gd name="connsiteX48" fmla="*/ 1389540 w 4278784"/>
                  <a:gd name="connsiteY48" fmla="*/ 3937987 h 4278797"/>
                  <a:gd name="connsiteX49" fmla="*/ 1395407 w 4278784"/>
                  <a:gd name="connsiteY49" fmla="*/ 3934062 h 4278797"/>
                  <a:gd name="connsiteX50" fmla="*/ 1397846 w 4278784"/>
                  <a:gd name="connsiteY50" fmla="*/ 3934545 h 4278797"/>
                  <a:gd name="connsiteX51" fmla="*/ 1401275 w 4278784"/>
                  <a:gd name="connsiteY51" fmla="*/ 3942838 h 4278797"/>
                  <a:gd name="connsiteX52" fmla="*/ 1357498 w 4278784"/>
                  <a:gd name="connsiteY52" fmla="*/ 4048552 h 4278797"/>
                  <a:gd name="connsiteX53" fmla="*/ 2108612 w 4278784"/>
                  <a:gd name="connsiteY53" fmla="*/ 4202438 h 4278797"/>
                  <a:gd name="connsiteX54" fmla="*/ 2108612 w 4278784"/>
                  <a:gd name="connsiteY54" fmla="*/ 4085090 h 4278797"/>
                  <a:gd name="connsiteX55" fmla="*/ 2140362 w 4278784"/>
                  <a:gd name="connsiteY55" fmla="*/ 4053340 h 4278797"/>
                  <a:gd name="connsiteX56" fmla="*/ 2172112 w 4278784"/>
                  <a:gd name="connsiteY56" fmla="*/ 4085090 h 4278797"/>
                  <a:gd name="connsiteX57" fmla="*/ 2172112 w 4278784"/>
                  <a:gd name="connsiteY57" fmla="*/ 4202426 h 4278797"/>
                  <a:gd name="connsiteX58" fmla="*/ 2922515 w 4278784"/>
                  <a:gd name="connsiteY58" fmla="*/ 4048552 h 4278797"/>
                  <a:gd name="connsiteX59" fmla="*/ 2878726 w 4278784"/>
                  <a:gd name="connsiteY59" fmla="*/ 3942838 h 4278797"/>
                  <a:gd name="connsiteX60" fmla="*/ 2882167 w 4278784"/>
                  <a:gd name="connsiteY60" fmla="*/ 3934545 h 4278797"/>
                  <a:gd name="connsiteX61" fmla="*/ 2884593 w 4278784"/>
                  <a:gd name="connsiteY61" fmla="*/ 3934062 h 4278797"/>
                  <a:gd name="connsiteX62" fmla="*/ 2890460 w 4278784"/>
                  <a:gd name="connsiteY62" fmla="*/ 3937987 h 4278797"/>
                  <a:gd name="connsiteX63" fmla="*/ 2934263 w 4278784"/>
                  <a:gd name="connsiteY63" fmla="*/ 4043739 h 4278797"/>
                  <a:gd name="connsiteX64" fmla="*/ 3582990 w 4278784"/>
                  <a:gd name="connsiteY64" fmla="*/ 3612728 h 4278797"/>
                  <a:gd name="connsiteX65" fmla="*/ 3502358 w 4278784"/>
                  <a:gd name="connsiteY65" fmla="*/ 3532108 h 4278797"/>
                  <a:gd name="connsiteX66" fmla="*/ 3502358 w 4278784"/>
                  <a:gd name="connsiteY66" fmla="*/ 3505172 h 4278797"/>
                  <a:gd name="connsiteX67" fmla="*/ 3515832 w 4278784"/>
                  <a:gd name="connsiteY67" fmla="*/ 3499596 h 4278797"/>
                  <a:gd name="connsiteX68" fmla="*/ 3529294 w 4278784"/>
                  <a:gd name="connsiteY68" fmla="*/ 3505172 h 4278797"/>
                  <a:gd name="connsiteX69" fmla="*/ 3609964 w 4278784"/>
                  <a:gd name="connsiteY69" fmla="*/ 3585829 h 4278797"/>
                  <a:gd name="connsiteX70" fmla="*/ 4042525 w 4278784"/>
                  <a:gd name="connsiteY70" fmla="*/ 2937750 h 4278797"/>
                  <a:gd name="connsiteX71" fmla="*/ 3935173 w 4278784"/>
                  <a:gd name="connsiteY71" fmla="*/ 2893275 h 4278797"/>
                  <a:gd name="connsiteX72" fmla="*/ 3931731 w 4278784"/>
                  <a:gd name="connsiteY72" fmla="*/ 2884981 h 4278797"/>
                  <a:gd name="connsiteX73" fmla="*/ 3937598 w 4278784"/>
                  <a:gd name="connsiteY73" fmla="*/ 2881057 h 4278797"/>
                  <a:gd name="connsiteX74" fmla="*/ 3940037 w 4278784"/>
                  <a:gd name="connsiteY74" fmla="*/ 2881540 h 4278797"/>
                  <a:gd name="connsiteX75" fmla="*/ 4047339 w 4278784"/>
                  <a:gd name="connsiteY75" fmla="*/ 2925990 h 4278797"/>
                  <a:gd name="connsiteX76" fmla="*/ 4202748 w 4278784"/>
                  <a:gd name="connsiteY76" fmla="*/ 2174571 h 4278797"/>
                  <a:gd name="connsiteX77" fmla="*/ 4085705 w 4278784"/>
                  <a:gd name="connsiteY77" fmla="*/ 2174571 h 4278797"/>
                  <a:gd name="connsiteX78" fmla="*/ 4053955 w 4278784"/>
                  <a:gd name="connsiteY78" fmla="*/ 2142821 h 4278797"/>
                  <a:gd name="connsiteX79" fmla="*/ 4085705 w 4278784"/>
                  <a:gd name="connsiteY79" fmla="*/ 2111071 h 4278797"/>
                  <a:gd name="connsiteX80" fmla="*/ 4202837 w 4278784"/>
                  <a:gd name="connsiteY80" fmla="*/ 2111071 h 4278797"/>
                  <a:gd name="connsiteX81" fmla="*/ 4049561 w 4278784"/>
                  <a:gd name="connsiteY81" fmla="*/ 1358725 h 4278797"/>
                  <a:gd name="connsiteX82" fmla="*/ 3940037 w 4278784"/>
                  <a:gd name="connsiteY82" fmla="*/ 1404102 h 4278797"/>
                  <a:gd name="connsiteX83" fmla="*/ 3931731 w 4278784"/>
                  <a:gd name="connsiteY83" fmla="*/ 1400660 h 4278797"/>
                  <a:gd name="connsiteX84" fmla="*/ 3935173 w 4278784"/>
                  <a:gd name="connsiteY84" fmla="*/ 1392367 h 4278797"/>
                  <a:gd name="connsiteX85" fmla="*/ 4044748 w 4278784"/>
                  <a:gd name="connsiteY85" fmla="*/ 1346977 h 4278797"/>
                  <a:gd name="connsiteX86" fmla="*/ 3613089 w 4278784"/>
                  <a:gd name="connsiteY86" fmla="*/ 696662 h 4278797"/>
                  <a:gd name="connsiteX87" fmla="*/ 2140007 w 4278784"/>
                  <a:gd name="connsiteY87" fmla="*/ 4279044 h 4278797"/>
                  <a:gd name="connsiteX88" fmla="*/ 608 w 4278784"/>
                  <a:gd name="connsiteY88" fmla="*/ 2139646 h 4278797"/>
                  <a:gd name="connsiteX89" fmla="*/ 2140007 w 4278784"/>
                  <a:gd name="connsiteY89" fmla="*/ 247 h 4278797"/>
                  <a:gd name="connsiteX90" fmla="*/ 4279393 w 4278784"/>
                  <a:gd name="connsiteY90" fmla="*/ 2139646 h 4278797"/>
                  <a:gd name="connsiteX91" fmla="*/ 2140007 w 4278784"/>
                  <a:gd name="connsiteY91" fmla="*/ 4279044 h 427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4278784" h="4278797">
                    <a:moveTo>
                      <a:pt x="3613089" y="696662"/>
                    </a:moveTo>
                    <a:lnTo>
                      <a:pt x="3529294" y="780457"/>
                    </a:lnTo>
                    <a:cubicBezTo>
                      <a:pt x="3521852" y="787899"/>
                      <a:pt x="3509800" y="787899"/>
                      <a:pt x="3502358" y="780457"/>
                    </a:cubicBezTo>
                    <a:cubicBezTo>
                      <a:pt x="3494915" y="773015"/>
                      <a:pt x="3494915" y="760962"/>
                      <a:pt x="3502358" y="753520"/>
                    </a:cubicBezTo>
                    <a:lnTo>
                      <a:pt x="3586190" y="669688"/>
                    </a:lnTo>
                    <a:cubicBezTo>
                      <a:pt x="3400415" y="486884"/>
                      <a:pt x="3180325" y="338892"/>
                      <a:pt x="2936511" y="236466"/>
                    </a:cubicBezTo>
                    <a:lnTo>
                      <a:pt x="2890460" y="347642"/>
                    </a:lnTo>
                    <a:cubicBezTo>
                      <a:pt x="2889127" y="350880"/>
                      <a:pt x="2885393" y="352417"/>
                      <a:pt x="2882167" y="351084"/>
                    </a:cubicBezTo>
                    <a:cubicBezTo>
                      <a:pt x="2878929" y="349737"/>
                      <a:pt x="2877392" y="346016"/>
                      <a:pt x="2878726" y="342778"/>
                    </a:cubicBezTo>
                    <a:lnTo>
                      <a:pt x="2924763" y="231653"/>
                    </a:lnTo>
                    <a:cubicBezTo>
                      <a:pt x="2692061" y="135591"/>
                      <a:pt x="2438126" y="80943"/>
                      <a:pt x="2172112" y="76866"/>
                    </a:cubicBezTo>
                    <a:lnTo>
                      <a:pt x="2172112" y="193668"/>
                    </a:lnTo>
                    <a:cubicBezTo>
                      <a:pt x="2172112" y="211206"/>
                      <a:pt x="2157888" y="225417"/>
                      <a:pt x="2140362" y="225417"/>
                    </a:cubicBezTo>
                    <a:cubicBezTo>
                      <a:pt x="2122824" y="225417"/>
                      <a:pt x="2108612" y="211206"/>
                      <a:pt x="2108612" y="193668"/>
                    </a:cubicBezTo>
                    <a:lnTo>
                      <a:pt x="2108612" y="76853"/>
                    </a:lnTo>
                    <a:cubicBezTo>
                      <a:pt x="1842332" y="80854"/>
                      <a:pt x="1588155" y="135514"/>
                      <a:pt x="1355250" y="231653"/>
                    </a:cubicBezTo>
                    <a:lnTo>
                      <a:pt x="1401275" y="342778"/>
                    </a:lnTo>
                    <a:cubicBezTo>
                      <a:pt x="1402621" y="346016"/>
                      <a:pt x="1401084" y="349737"/>
                      <a:pt x="1397846" y="351084"/>
                    </a:cubicBezTo>
                    <a:cubicBezTo>
                      <a:pt x="1394607" y="352430"/>
                      <a:pt x="1390886" y="350880"/>
                      <a:pt x="1389540" y="347642"/>
                    </a:cubicBezTo>
                    <a:lnTo>
                      <a:pt x="1343503" y="236466"/>
                    </a:lnTo>
                    <a:cubicBezTo>
                      <a:pt x="1099676" y="338892"/>
                      <a:pt x="879598" y="486884"/>
                      <a:pt x="693823" y="669688"/>
                    </a:cubicBezTo>
                    <a:lnTo>
                      <a:pt x="777656" y="753520"/>
                    </a:lnTo>
                    <a:cubicBezTo>
                      <a:pt x="785098" y="760962"/>
                      <a:pt x="785098" y="773015"/>
                      <a:pt x="777656" y="780457"/>
                    </a:cubicBezTo>
                    <a:cubicBezTo>
                      <a:pt x="770213" y="787899"/>
                      <a:pt x="758161" y="787899"/>
                      <a:pt x="750719" y="780457"/>
                    </a:cubicBezTo>
                    <a:lnTo>
                      <a:pt x="666925" y="696662"/>
                    </a:lnTo>
                    <a:cubicBezTo>
                      <a:pt x="484616" y="882730"/>
                      <a:pt x="337157" y="1103036"/>
                      <a:pt x="235253" y="1346977"/>
                    </a:cubicBezTo>
                    <a:lnTo>
                      <a:pt x="344841" y="1392367"/>
                    </a:lnTo>
                    <a:cubicBezTo>
                      <a:pt x="348079" y="1393700"/>
                      <a:pt x="349616" y="1397421"/>
                      <a:pt x="348270" y="1400660"/>
                    </a:cubicBezTo>
                    <a:cubicBezTo>
                      <a:pt x="346936" y="1403898"/>
                      <a:pt x="343215" y="1405435"/>
                      <a:pt x="339976" y="1404102"/>
                    </a:cubicBezTo>
                    <a:lnTo>
                      <a:pt x="230439" y="1358725"/>
                    </a:lnTo>
                    <a:cubicBezTo>
                      <a:pt x="134935" y="1591401"/>
                      <a:pt x="80808" y="1845222"/>
                      <a:pt x="77176" y="2111071"/>
                    </a:cubicBezTo>
                    <a:lnTo>
                      <a:pt x="232433" y="2111071"/>
                    </a:lnTo>
                    <a:cubicBezTo>
                      <a:pt x="249959" y="2111071"/>
                      <a:pt x="264183" y="2125282"/>
                      <a:pt x="264183" y="2142821"/>
                    </a:cubicBezTo>
                    <a:cubicBezTo>
                      <a:pt x="264183" y="2160347"/>
                      <a:pt x="249959" y="2174571"/>
                      <a:pt x="232433" y="2174571"/>
                    </a:cubicBezTo>
                    <a:lnTo>
                      <a:pt x="77252" y="2174571"/>
                    </a:lnTo>
                    <a:cubicBezTo>
                      <a:pt x="81685" y="2440165"/>
                      <a:pt x="136536" y="2693682"/>
                      <a:pt x="232662" y="2925990"/>
                    </a:cubicBezTo>
                    <a:lnTo>
                      <a:pt x="339976" y="2881540"/>
                    </a:lnTo>
                    <a:cubicBezTo>
                      <a:pt x="340764" y="2881209"/>
                      <a:pt x="341589" y="2881057"/>
                      <a:pt x="342402" y="2881057"/>
                    </a:cubicBezTo>
                    <a:cubicBezTo>
                      <a:pt x="344892" y="2881057"/>
                      <a:pt x="347266" y="2882530"/>
                      <a:pt x="348270" y="2884981"/>
                    </a:cubicBezTo>
                    <a:cubicBezTo>
                      <a:pt x="349616" y="2888220"/>
                      <a:pt x="348079" y="2891928"/>
                      <a:pt x="344841" y="2893275"/>
                    </a:cubicBezTo>
                    <a:lnTo>
                      <a:pt x="237475" y="2937750"/>
                    </a:lnTo>
                    <a:cubicBezTo>
                      <a:pt x="339875" y="3180929"/>
                      <a:pt x="487639" y="3400460"/>
                      <a:pt x="670049" y="3585829"/>
                    </a:cubicBezTo>
                    <a:lnTo>
                      <a:pt x="750719" y="3505172"/>
                    </a:lnTo>
                    <a:cubicBezTo>
                      <a:pt x="754440" y="3501451"/>
                      <a:pt x="759304" y="3499596"/>
                      <a:pt x="764181" y="3499596"/>
                    </a:cubicBezTo>
                    <a:cubicBezTo>
                      <a:pt x="769058" y="3499596"/>
                      <a:pt x="773934" y="3501451"/>
                      <a:pt x="777656" y="3505172"/>
                    </a:cubicBezTo>
                    <a:cubicBezTo>
                      <a:pt x="785098" y="3512614"/>
                      <a:pt x="785098" y="3524679"/>
                      <a:pt x="777656" y="3532108"/>
                    </a:cubicBezTo>
                    <a:lnTo>
                      <a:pt x="697023" y="3612740"/>
                    </a:lnTo>
                    <a:cubicBezTo>
                      <a:pt x="882697" y="3794642"/>
                      <a:pt x="1102432" y="3941873"/>
                      <a:pt x="1345738" y="4043739"/>
                    </a:cubicBezTo>
                    <a:lnTo>
                      <a:pt x="1389540" y="3937987"/>
                    </a:lnTo>
                    <a:cubicBezTo>
                      <a:pt x="1390556" y="3935535"/>
                      <a:pt x="1392931" y="3934062"/>
                      <a:pt x="1395407" y="3934062"/>
                    </a:cubicBezTo>
                    <a:cubicBezTo>
                      <a:pt x="1396220" y="3934062"/>
                      <a:pt x="1397046" y="3934215"/>
                      <a:pt x="1397846" y="3934545"/>
                    </a:cubicBezTo>
                    <a:cubicBezTo>
                      <a:pt x="1401084" y="3935891"/>
                      <a:pt x="1402621" y="3939600"/>
                      <a:pt x="1401275" y="3942838"/>
                    </a:cubicBezTo>
                    <a:lnTo>
                      <a:pt x="1357498" y="4048552"/>
                    </a:lnTo>
                    <a:cubicBezTo>
                      <a:pt x="1589781" y="4144132"/>
                      <a:pt x="1843183" y="4198450"/>
                      <a:pt x="2108612" y="4202438"/>
                    </a:cubicBezTo>
                    <a:lnTo>
                      <a:pt x="2108612" y="4085090"/>
                    </a:lnTo>
                    <a:cubicBezTo>
                      <a:pt x="2108612" y="4067552"/>
                      <a:pt x="2122824" y="4053340"/>
                      <a:pt x="2140362" y="4053340"/>
                    </a:cubicBezTo>
                    <a:cubicBezTo>
                      <a:pt x="2157888" y="4053340"/>
                      <a:pt x="2172112" y="4067552"/>
                      <a:pt x="2172112" y="4085090"/>
                    </a:cubicBezTo>
                    <a:lnTo>
                      <a:pt x="2172112" y="4202426"/>
                    </a:lnTo>
                    <a:cubicBezTo>
                      <a:pt x="2437275" y="4198362"/>
                      <a:pt x="2690436" y="4144044"/>
                      <a:pt x="2922515" y="4048552"/>
                    </a:cubicBezTo>
                    <a:lnTo>
                      <a:pt x="2878726" y="3942838"/>
                    </a:lnTo>
                    <a:cubicBezTo>
                      <a:pt x="2877392" y="3939600"/>
                      <a:pt x="2878929" y="3935891"/>
                      <a:pt x="2882167" y="3934545"/>
                    </a:cubicBezTo>
                    <a:cubicBezTo>
                      <a:pt x="2882955" y="3934215"/>
                      <a:pt x="2883780" y="3934062"/>
                      <a:pt x="2884593" y="3934062"/>
                    </a:cubicBezTo>
                    <a:cubicBezTo>
                      <a:pt x="2887082" y="3934062"/>
                      <a:pt x="2889444" y="3935535"/>
                      <a:pt x="2890460" y="3937987"/>
                    </a:cubicBezTo>
                    <a:lnTo>
                      <a:pt x="2934263" y="4043739"/>
                    </a:lnTo>
                    <a:cubicBezTo>
                      <a:pt x="3177581" y="3941873"/>
                      <a:pt x="3397316" y="3794642"/>
                      <a:pt x="3582990" y="3612728"/>
                    </a:cubicBezTo>
                    <a:lnTo>
                      <a:pt x="3502358" y="3532108"/>
                    </a:lnTo>
                    <a:cubicBezTo>
                      <a:pt x="3494915" y="3524679"/>
                      <a:pt x="3494915" y="3512601"/>
                      <a:pt x="3502358" y="3505172"/>
                    </a:cubicBezTo>
                    <a:cubicBezTo>
                      <a:pt x="3506079" y="3501451"/>
                      <a:pt x="3510955" y="3499596"/>
                      <a:pt x="3515832" y="3499596"/>
                    </a:cubicBezTo>
                    <a:cubicBezTo>
                      <a:pt x="3520709" y="3499596"/>
                      <a:pt x="3525573" y="3501451"/>
                      <a:pt x="3529294" y="3505172"/>
                    </a:cubicBezTo>
                    <a:lnTo>
                      <a:pt x="3609964" y="3585829"/>
                    </a:lnTo>
                    <a:cubicBezTo>
                      <a:pt x="3792361" y="3400460"/>
                      <a:pt x="3940126" y="3180929"/>
                      <a:pt x="4042525" y="2937750"/>
                    </a:cubicBezTo>
                    <a:lnTo>
                      <a:pt x="3935173" y="2893275"/>
                    </a:lnTo>
                    <a:cubicBezTo>
                      <a:pt x="3931934" y="2891928"/>
                      <a:pt x="3930397" y="2888220"/>
                      <a:pt x="3931731" y="2884981"/>
                    </a:cubicBezTo>
                    <a:cubicBezTo>
                      <a:pt x="3932747" y="2882530"/>
                      <a:pt x="3935109" y="2881057"/>
                      <a:pt x="3937598" y="2881057"/>
                    </a:cubicBezTo>
                    <a:cubicBezTo>
                      <a:pt x="3938411" y="2881057"/>
                      <a:pt x="3939237" y="2881209"/>
                      <a:pt x="3940037" y="2881540"/>
                    </a:cubicBezTo>
                    <a:lnTo>
                      <a:pt x="4047339" y="2925990"/>
                    </a:lnTo>
                    <a:cubicBezTo>
                      <a:pt x="4143465" y="2693682"/>
                      <a:pt x="4198316" y="2440165"/>
                      <a:pt x="4202748" y="2174571"/>
                    </a:cubicBezTo>
                    <a:lnTo>
                      <a:pt x="4085705" y="2174571"/>
                    </a:lnTo>
                    <a:cubicBezTo>
                      <a:pt x="4068167" y="2174571"/>
                      <a:pt x="4053955" y="2160347"/>
                      <a:pt x="4053955" y="2142821"/>
                    </a:cubicBezTo>
                    <a:cubicBezTo>
                      <a:pt x="4053955" y="2125282"/>
                      <a:pt x="4068167" y="2111071"/>
                      <a:pt x="4085705" y="2111071"/>
                    </a:cubicBezTo>
                    <a:lnTo>
                      <a:pt x="4202837" y="2111071"/>
                    </a:lnTo>
                    <a:cubicBezTo>
                      <a:pt x="4199205" y="1845222"/>
                      <a:pt x="4145065" y="1591401"/>
                      <a:pt x="4049561" y="1358725"/>
                    </a:cubicBezTo>
                    <a:lnTo>
                      <a:pt x="3940037" y="1404102"/>
                    </a:lnTo>
                    <a:cubicBezTo>
                      <a:pt x="3936785" y="1405448"/>
                      <a:pt x="3933090" y="1403898"/>
                      <a:pt x="3931731" y="1400660"/>
                    </a:cubicBezTo>
                    <a:cubicBezTo>
                      <a:pt x="3930397" y="1397421"/>
                      <a:pt x="3931934" y="1393700"/>
                      <a:pt x="3935173" y="1392367"/>
                    </a:cubicBezTo>
                    <a:lnTo>
                      <a:pt x="4044748" y="1346977"/>
                    </a:lnTo>
                    <a:cubicBezTo>
                      <a:pt x="3942856" y="1103036"/>
                      <a:pt x="3795397" y="882730"/>
                      <a:pt x="3613089" y="696662"/>
                    </a:cubicBezTo>
                    <a:moveTo>
                      <a:pt x="2140007" y="4279044"/>
                    </a:moveTo>
                    <a:cubicBezTo>
                      <a:pt x="960344" y="4279044"/>
                      <a:pt x="608" y="3319308"/>
                      <a:pt x="608" y="2139646"/>
                    </a:cubicBezTo>
                    <a:cubicBezTo>
                      <a:pt x="608" y="959984"/>
                      <a:pt x="960344" y="247"/>
                      <a:pt x="2140007" y="247"/>
                    </a:cubicBezTo>
                    <a:cubicBezTo>
                      <a:pt x="3319669" y="247"/>
                      <a:pt x="4279393" y="959984"/>
                      <a:pt x="4279393" y="2139646"/>
                    </a:cubicBezTo>
                    <a:cubicBezTo>
                      <a:pt x="4279393" y="3319308"/>
                      <a:pt x="3319669" y="4279044"/>
                      <a:pt x="2140007" y="4279044"/>
                    </a:cubicBezTo>
                  </a:path>
                </a:pathLst>
              </a:custGeom>
              <a:solidFill>
                <a:srgbClr val="FFFFFF"/>
              </a:solidFill>
              <a:ln w="12700" cap="flat">
                <a:noFill/>
                <a:prstDash val="solid"/>
                <a:miter/>
              </a:ln>
            </p:spPr>
            <p:txBody>
              <a:bodyPr rtlCol="0" anchor="ctr"/>
              <a:lstStyle/>
              <a:p>
                <a:endParaRPr lang="en-US"/>
              </a:p>
            </p:txBody>
          </p:sp>
          <p:sp>
            <p:nvSpPr>
              <p:cNvPr id="446" name="Freeform: Shape 10">
                <a:extLst>
                  <a:ext uri="{FF2B5EF4-FFF2-40B4-BE49-F238E27FC236}">
                    <a16:creationId xmlns:a16="http://schemas.microsoft.com/office/drawing/2014/main" id="{62A897CC-3377-120F-E2C0-5B501227F667}"/>
                  </a:ext>
                </a:extLst>
              </p:cNvPr>
              <p:cNvSpPr>
                <a:spLocks noChangeAspect="1"/>
              </p:cNvSpPr>
              <p:nvPr/>
            </p:nvSpPr>
            <p:spPr>
              <a:xfrm flipV="1">
                <a:off x="4836653" y="2178200"/>
                <a:ext cx="2502147" cy="2502135"/>
              </a:xfrm>
              <a:custGeom>
                <a:avLst/>
                <a:gdLst>
                  <a:gd name="connsiteX0" fmla="*/ 1251566 w 2502147"/>
                  <a:gd name="connsiteY0" fmla="*/ 2489893 h 2502135"/>
                  <a:gd name="connsiteX1" fmla="*/ 13192 w 2502147"/>
                  <a:gd name="connsiteY1" fmla="*/ 1251519 h 2502135"/>
                  <a:gd name="connsiteX2" fmla="*/ 1251566 w 2502147"/>
                  <a:gd name="connsiteY2" fmla="*/ 13158 h 2502135"/>
                  <a:gd name="connsiteX3" fmla="*/ 2489940 w 2502147"/>
                  <a:gd name="connsiteY3" fmla="*/ 1251519 h 2502135"/>
                  <a:gd name="connsiteX4" fmla="*/ 1251566 w 2502147"/>
                  <a:gd name="connsiteY4" fmla="*/ 2489893 h 2502135"/>
                  <a:gd name="connsiteX5" fmla="*/ 1251566 w 2502147"/>
                  <a:gd name="connsiteY5" fmla="*/ 458 h 2502135"/>
                  <a:gd name="connsiteX6" fmla="*/ 492 w 2502147"/>
                  <a:gd name="connsiteY6" fmla="*/ 1251519 h 2502135"/>
                  <a:gd name="connsiteX7" fmla="*/ 1251566 w 2502147"/>
                  <a:gd name="connsiteY7" fmla="*/ 2502593 h 2502135"/>
                  <a:gd name="connsiteX8" fmla="*/ 2502640 w 2502147"/>
                  <a:gd name="connsiteY8" fmla="*/ 1251519 h 2502135"/>
                  <a:gd name="connsiteX9" fmla="*/ 1251566 w 2502147"/>
                  <a:gd name="connsiteY9" fmla="*/ 458 h 25021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02147" h="2502135">
                    <a:moveTo>
                      <a:pt x="1251566" y="2489893"/>
                    </a:moveTo>
                    <a:cubicBezTo>
                      <a:pt x="568727" y="2489893"/>
                      <a:pt x="13192" y="1934359"/>
                      <a:pt x="13192" y="1251519"/>
                    </a:cubicBezTo>
                    <a:cubicBezTo>
                      <a:pt x="13192" y="568680"/>
                      <a:pt x="568727" y="13158"/>
                      <a:pt x="1251566" y="13158"/>
                    </a:cubicBezTo>
                    <a:cubicBezTo>
                      <a:pt x="1934405" y="13158"/>
                      <a:pt x="2489940" y="568680"/>
                      <a:pt x="2489940" y="1251519"/>
                    </a:cubicBezTo>
                    <a:cubicBezTo>
                      <a:pt x="2489940" y="1934359"/>
                      <a:pt x="1934405" y="2489893"/>
                      <a:pt x="1251566" y="2489893"/>
                    </a:cubicBezTo>
                    <a:moveTo>
                      <a:pt x="1251566" y="458"/>
                    </a:moveTo>
                    <a:cubicBezTo>
                      <a:pt x="561729" y="458"/>
                      <a:pt x="492" y="561682"/>
                      <a:pt x="492" y="1251519"/>
                    </a:cubicBezTo>
                    <a:cubicBezTo>
                      <a:pt x="492" y="1941369"/>
                      <a:pt x="561729" y="2502593"/>
                      <a:pt x="1251566" y="2502593"/>
                    </a:cubicBezTo>
                    <a:cubicBezTo>
                      <a:pt x="1941403" y="2502593"/>
                      <a:pt x="2502640" y="1941369"/>
                      <a:pt x="2502640" y="1251519"/>
                    </a:cubicBezTo>
                    <a:cubicBezTo>
                      <a:pt x="2502640" y="561682"/>
                      <a:pt x="1941403" y="458"/>
                      <a:pt x="1251566" y="458"/>
                    </a:cubicBezTo>
                  </a:path>
                </a:pathLst>
              </a:custGeom>
              <a:solidFill>
                <a:srgbClr val="9DADB7"/>
              </a:solidFill>
              <a:ln w="12700" cap="flat">
                <a:noFill/>
                <a:prstDash val="solid"/>
                <a:miter/>
              </a:ln>
            </p:spPr>
            <p:txBody>
              <a:bodyPr rtlCol="0" anchor="ctr"/>
              <a:lstStyle/>
              <a:p>
                <a:endParaRPr lang="en-US"/>
              </a:p>
            </p:txBody>
          </p:sp>
          <p:sp>
            <p:nvSpPr>
              <p:cNvPr id="447" name="Freeform: Shape 11">
                <a:extLst>
                  <a:ext uri="{FF2B5EF4-FFF2-40B4-BE49-F238E27FC236}">
                    <a16:creationId xmlns:a16="http://schemas.microsoft.com/office/drawing/2014/main" id="{660CC08D-471A-E87E-1F5F-28D3F62B33BB}"/>
                  </a:ext>
                </a:extLst>
              </p:cNvPr>
              <p:cNvSpPr>
                <a:spLocks noChangeAspect="1"/>
              </p:cNvSpPr>
              <p:nvPr/>
            </p:nvSpPr>
            <p:spPr>
              <a:xfrm flipV="1">
                <a:off x="5471257" y="2812805"/>
                <a:ext cx="1232925" cy="1232925"/>
              </a:xfrm>
              <a:custGeom>
                <a:avLst/>
                <a:gdLst>
                  <a:gd name="connsiteX0" fmla="*/ 616961 w 1232925"/>
                  <a:gd name="connsiteY0" fmla="*/ 1119026 h 1232925"/>
                  <a:gd name="connsiteX1" fmla="*/ 114792 w 1232925"/>
                  <a:gd name="connsiteY1" fmla="*/ 616857 h 1232925"/>
                  <a:gd name="connsiteX2" fmla="*/ 616961 w 1232925"/>
                  <a:gd name="connsiteY2" fmla="*/ 114700 h 1232925"/>
                  <a:gd name="connsiteX3" fmla="*/ 1119118 w 1232925"/>
                  <a:gd name="connsiteY3" fmla="*/ 616857 h 1232925"/>
                  <a:gd name="connsiteX4" fmla="*/ 616961 w 1232925"/>
                  <a:gd name="connsiteY4" fmla="*/ 1119026 h 1232925"/>
                  <a:gd name="connsiteX5" fmla="*/ 616961 w 1232925"/>
                  <a:gd name="connsiteY5" fmla="*/ 400 h 1232925"/>
                  <a:gd name="connsiteX6" fmla="*/ 492 w 1232925"/>
                  <a:gd name="connsiteY6" fmla="*/ 616857 h 1232925"/>
                  <a:gd name="connsiteX7" fmla="*/ 616961 w 1232925"/>
                  <a:gd name="connsiteY7" fmla="*/ 1233326 h 1232925"/>
                  <a:gd name="connsiteX8" fmla="*/ 1233418 w 1232925"/>
                  <a:gd name="connsiteY8" fmla="*/ 616857 h 1232925"/>
                  <a:gd name="connsiteX9" fmla="*/ 616961 w 1232925"/>
                  <a:gd name="connsiteY9" fmla="*/ 400 h 1232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32925" h="1232925">
                    <a:moveTo>
                      <a:pt x="616961" y="1119026"/>
                    </a:moveTo>
                    <a:cubicBezTo>
                      <a:pt x="340064" y="1119026"/>
                      <a:pt x="114792" y="893754"/>
                      <a:pt x="114792" y="616857"/>
                    </a:cubicBezTo>
                    <a:cubicBezTo>
                      <a:pt x="114792" y="339972"/>
                      <a:pt x="340064" y="114700"/>
                      <a:pt x="616961" y="114700"/>
                    </a:cubicBezTo>
                    <a:cubicBezTo>
                      <a:pt x="893846" y="114700"/>
                      <a:pt x="1119118" y="339972"/>
                      <a:pt x="1119118" y="616857"/>
                    </a:cubicBezTo>
                    <a:cubicBezTo>
                      <a:pt x="1119118" y="893754"/>
                      <a:pt x="893846" y="1119026"/>
                      <a:pt x="616961" y="1119026"/>
                    </a:cubicBezTo>
                    <a:moveTo>
                      <a:pt x="616961" y="400"/>
                    </a:moveTo>
                    <a:cubicBezTo>
                      <a:pt x="277047" y="400"/>
                      <a:pt x="492" y="276942"/>
                      <a:pt x="492" y="616857"/>
                    </a:cubicBezTo>
                    <a:cubicBezTo>
                      <a:pt x="492" y="956784"/>
                      <a:pt x="277047" y="1233326"/>
                      <a:pt x="616961" y="1233326"/>
                    </a:cubicBezTo>
                    <a:cubicBezTo>
                      <a:pt x="956876" y="1233326"/>
                      <a:pt x="1233418" y="956784"/>
                      <a:pt x="1233418" y="616857"/>
                    </a:cubicBezTo>
                    <a:cubicBezTo>
                      <a:pt x="1233418" y="276942"/>
                      <a:pt x="956876" y="400"/>
                      <a:pt x="616961" y="400"/>
                    </a:cubicBezTo>
                  </a:path>
                </a:pathLst>
              </a:custGeom>
              <a:solidFill>
                <a:srgbClr val="3A4D5B"/>
              </a:solidFill>
              <a:ln w="12700" cap="flat">
                <a:noFill/>
                <a:prstDash val="solid"/>
                <a:miter/>
              </a:ln>
            </p:spPr>
            <p:txBody>
              <a:bodyPr rtlCol="0" anchor="ctr"/>
              <a:lstStyle/>
              <a:p>
                <a:endParaRPr lang="en-US"/>
              </a:p>
            </p:txBody>
          </p:sp>
          <p:sp>
            <p:nvSpPr>
              <p:cNvPr id="448" name="Freeform: Shape 12">
                <a:extLst>
                  <a:ext uri="{FF2B5EF4-FFF2-40B4-BE49-F238E27FC236}">
                    <a16:creationId xmlns:a16="http://schemas.microsoft.com/office/drawing/2014/main" id="{20981DE1-47F4-93CA-1CC8-35D4AF63B3E9}"/>
                  </a:ext>
                </a:extLst>
              </p:cNvPr>
              <p:cNvSpPr>
                <a:spLocks noChangeAspect="1"/>
              </p:cNvSpPr>
              <p:nvPr/>
            </p:nvSpPr>
            <p:spPr>
              <a:xfrm flipV="1">
                <a:off x="5624355" y="2965890"/>
                <a:ext cx="926742" cy="926742"/>
              </a:xfrm>
              <a:custGeom>
                <a:avLst/>
                <a:gdLst>
                  <a:gd name="connsiteX0" fmla="*/ 463863 w 926742"/>
                  <a:gd name="connsiteY0" fmla="*/ 914438 h 926742"/>
                  <a:gd name="connsiteX1" fmla="*/ 13192 w 926742"/>
                  <a:gd name="connsiteY1" fmla="*/ 463767 h 926742"/>
                  <a:gd name="connsiteX2" fmla="*/ 463863 w 926742"/>
                  <a:gd name="connsiteY2" fmla="*/ 13096 h 926742"/>
                  <a:gd name="connsiteX3" fmla="*/ 914534 w 926742"/>
                  <a:gd name="connsiteY3" fmla="*/ 463767 h 926742"/>
                  <a:gd name="connsiteX4" fmla="*/ 463863 w 926742"/>
                  <a:gd name="connsiteY4" fmla="*/ 914438 h 926742"/>
                  <a:gd name="connsiteX5" fmla="*/ 463863 w 926742"/>
                  <a:gd name="connsiteY5" fmla="*/ 396 h 926742"/>
                  <a:gd name="connsiteX6" fmla="*/ 492 w 926742"/>
                  <a:gd name="connsiteY6" fmla="*/ 463767 h 926742"/>
                  <a:gd name="connsiteX7" fmla="*/ 463863 w 926742"/>
                  <a:gd name="connsiteY7" fmla="*/ 927138 h 926742"/>
                  <a:gd name="connsiteX8" fmla="*/ 927234 w 926742"/>
                  <a:gd name="connsiteY8" fmla="*/ 463767 h 926742"/>
                  <a:gd name="connsiteX9" fmla="*/ 463863 w 926742"/>
                  <a:gd name="connsiteY9" fmla="*/ 396 h 9267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26742" h="926742">
                    <a:moveTo>
                      <a:pt x="463863" y="914438"/>
                    </a:moveTo>
                    <a:cubicBezTo>
                      <a:pt x="215363" y="914438"/>
                      <a:pt x="13192" y="712268"/>
                      <a:pt x="13192" y="463767"/>
                    </a:cubicBezTo>
                    <a:cubicBezTo>
                      <a:pt x="13192" y="215267"/>
                      <a:pt x="215363" y="13096"/>
                      <a:pt x="463863" y="13096"/>
                    </a:cubicBezTo>
                    <a:cubicBezTo>
                      <a:pt x="712363" y="13096"/>
                      <a:pt x="914534" y="215267"/>
                      <a:pt x="914534" y="463767"/>
                    </a:cubicBezTo>
                    <a:cubicBezTo>
                      <a:pt x="914534" y="712268"/>
                      <a:pt x="712363" y="914438"/>
                      <a:pt x="463863" y="914438"/>
                    </a:cubicBezTo>
                    <a:moveTo>
                      <a:pt x="463863" y="396"/>
                    </a:moveTo>
                    <a:cubicBezTo>
                      <a:pt x="208365" y="396"/>
                      <a:pt x="492" y="208257"/>
                      <a:pt x="492" y="463767"/>
                    </a:cubicBezTo>
                    <a:cubicBezTo>
                      <a:pt x="492" y="719265"/>
                      <a:pt x="208365" y="927138"/>
                      <a:pt x="463863" y="927138"/>
                    </a:cubicBezTo>
                    <a:cubicBezTo>
                      <a:pt x="719361" y="927138"/>
                      <a:pt x="927234" y="719265"/>
                      <a:pt x="927234" y="463767"/>
                    </a:cubicBezTo>
                    <a:cubicBezTo>
                      <a:pt x="927234" y="208257"/>
                      <a:pt x="719361" y="396"/>
                      <a:pt x="463863" y="396"/>
                    </a:cubicBezTo>
                  </a:path>
                </a:pathLst>
              </a:custGeom>
              <a:solidFill>
                <a:srgbClr val="6D7F8B"/>
              </a:solidFill>
              <a:ln w="12700" cap="flat">
                <a:noFill/>
                <a:prstDash val="solid"/>
                <a:miter/>
              </a:ln>
            </p:spPr>
            <p:txBody>
              <a:bodyPr rtlCol="0" anchor="ctr"/>
              <a:lstStyle/>
              <a:p>
                <a:endParaRPr lang="en-US"/>
              </a:p>
            </p:txBody>
          </p:sp>
          <p:sp>
            <p:nvSpPr>
              <p:cNvPr id="449" name="Freeform: Shape 13">
                <a:extLst>
                  <a:ext uri="{FF2B5EF4-FFF2-40B4-BE49-F238E27FC236}">
                    <a16:creationId xmlns:a16="http://schemas.microsoft.com/office/drawing/2014/main" id="{9240C87D-2AE5-B018-CCF4-2ADE22AB0C82}"/>
                  </a:ext>
                </a:extLst>
              </p:cNvPr>
              <p:cNvSpPr>
                <a:spLocks noChangeAspect="1"/>
              </p:cNvSpPr>
              <p:nvPr/>
            </p:nvSpPr>
            <p:spPr>
              <a:xfrm flipV="1">
                <a:off x="4886475" y="2228022"/>
                <a:ext cx="2402478" cy="2402478"/>
              </a:xfrm>
              <a:custGeom>
                <a:avLst/>
                <a:gdLst>
                  <a:gd name="connsiteX0" fmla="*/ 1860099 w 2402478"/>
                  <a:gd name="connsiteY0" fmla="*/ 227702 h 2402478"/>
                  <a:gd name="connsiteX1" fmla="*/ 1818494 w 2402478"/>
                  <a:gd name="connsiteY1" fmla="*/ 289983 h 2402478"/>
                  <a:gd name="connsiteX2" fmla="*/ 1809680 w 2402478"/>
                  <a:gd name="connsiteY2" fmla="*/ 291736 h 2402478"/>
                  <a:gd name="connsiteX3" fmla="*/ 1807927 w 2402478"/>
                  <a:gd name="connsiteY3" fmla="*/ 282934 h 2402478"/>
                  <a:gd name="connsiteX4" fmla="*/ 1849520 w 2402478"/>
                  <a:gd name="connsiteY4" fmla="*/ 220692 h 2402478"/>
                  <a:gd name="connsiteX5" fmla="*/ 1437431 w 2402478"/>
                  <a:gd name="connsiteY5" fmla="*/ 49420 h 2402478"/>
                  <a:gd name="connsiteX6" fmla="*/ 1422712 w 2402478"/>
                  <a:gd name="connsiteY6" fmla="*/ 123372 h 2402478"/>
                  <a:gd name="connsiteX7" fmla="*/ 1415257 w 2402478"/>
                  <a:gd name="connsiteY7" fmla="*/ 128350 h 2402478"/>
                  <a:gd name="connsiteX8" fmla="*/ 1410266 w 2402478"/>
                  <a:gd name="connsiteY8" fmla="*/ 120883 h 2402478"/>
                  <a:gd name="connsiteX9" fmla="*/ 1424960 w 2402478"/>
                  <a:gd name="connsiteY9" fmla="*/ 47020 h 2402478"/>
                  <a:gd name="connsiteX10" fmla="*/ 1201783 w 2402478"/>
                  <a:gd name="connsiteY10" fmla="*/ 25684 h 2402478"/>
                  <a:gd name="connsiteX11" fmla="*/ 978619 w 2402478"/>
                  <a:gd name="connsiteY11" fmla="*/ 47020 h 2402478"/>
                  <a:gd name="connsiteX12" fmla="*/ 993313 w 2402478"/>
                  <a:gd name="connsiteY12" fmla="*/ 120883 h 2402478"/>
                  <a:gd name="connsiteX13" fmla="*/ 988322 w 2402478"/>
                  <a:gd name="connsiteY13" fmla="*/ 128350 h 2402478"/>
                  <a:gd name="connsiteX14" fmla="*/ 980854 w 2402478"/>
                  <a:gd name="connsiteY14" fmla="*/ 123372 h 2402478"/>
                  <a:gd name="connsiteX15" fmla="*/ 966148 w 2402478"/>
                  <a:gd name="connsiteY15" fmla="*/ 49420 h 2402478"/>
                  <a:gd name="connsiteX16" fmla="*/ 554047 w 2402478"/>
                  <a:gd name="connsiteY16" fmla="*/ 220692 h 2402478"/>
                  <a:gd name="connsiteX17" fmla="*/ 595639 w 2402478"/>
                  <a:gd name="connsiteY17" fmla="*/ 282934 h 2402478"/>
                  <a:gd name="connsiteX18" fmla="*/ 593886 w 2402478"/>
                  <a:gd name="connsiteY18" fmla="*/ 291736 h 2402478"/>
                  <a:gd name="connsiteX19" fmla="*/ 585085 w 2402478"/>
                  <a:gd name="connsiteY19" fmla="*/ 289983 h 2402478"/>
                  <a:gd name="connsiteX20" fmla="*/ 543480 w 2402478"/>
                  <a:gd name="connsiteY20" fmla="*/ 227702 h 2402478"/>
                  <a:gd name="connsiteX21" fmla="*/ 227975 w 2402478"/>
                  <a:gd name="connsiteY21" fmla="*/ 543208 h 2402478"/>
                  <a:gd name="connsiteX22" fmla="*/ 290255 w 2402478"/>
                  <a:gd name="connsiteY22" fmla="*/ 584813 h 2402478"/>
                  <a:gd name="connsiteX23" fmla="*/ 291995 w 2402478"/>
                  <a:gd name="connsiteY23" fmla="*/ 593614 h 2402478"/>
                  <a:gd name="connsiteX24" fmla="*/ 283194 w 2402478"/>
                  <a:gd name="connsiteY24" fmla="*/ 595379 h 2402478"/>
                  <a:gd name="connsiteX25" fmla="*/ 220952 w 2402478"/>
                  <a:gd name="connsiteY25" fmla="*/ 553787 h 2402478"/>
                  <a:gd name="connsiteX26" fmla="*/ 49680 w 2402478"/>
                  <a:gd name="connsiteY26" fmla="*/ 965875 h 2402478"/>
                  <a:gd name="connsiteX27" fmla="*/ 144790 w 2402478"/>
                  <a:gd name="connsiteY27" fmla="*/ 984798 h 2402478"/>
                  <a:gd name="connsiteX28" fmla="*/ 149768 w 2402478"/>
                  <a:gd name="connsiteY28" fmla="*/ 992266 h 2402478"/>
                  <a:gd name="connsiteX29" fmla="*/ 142314 w 2402478"/>
                  <a:gd name="connsiteY29" fmla="*/ 997244 h 2402478"/>
                  <a:gd name="connsiteX30" fmla="*/ 47292 w 2402478"/>
                  <a:gd name="connsiteY30" fmla="*/ 978347 h 2402478"/>
                  <a:gd name="connsiteX31" fmla="*/ 25944 w 2402478"/>
                  <a:gd name="connsiteY31" fmla="*/ 1201523 h 2402478"/>
                  <a:gd name="connsiteX32" fmla="*/ 47292 w 2402478"/>
                  <a:gd name="connsiteY32" fmla="*/ 1424687 h 2402478"/>
                  <a:gd name="connsiteX33" fmla="*/ 121155 w 2402478"/>
                  <a:gd name="connsiteY33" fmla="*/ 1410006 h 2402478"/>
                  <a:gd name="connsiteX34" fmla="*/ 122400 w 2402478"/>
                  <a:gd name="connsiteY34" fmla="*/ 1409879 h 2402478"/>
                  <a:gd name="connsiteX35" fmla="*/ 128623 w 2402478"/>
                  <a:gd name="connsiteY35" fmla="*/ 1414984 h 2402478"/>
                  <a:gd name="connsiteX36" fmla="*/ 123632 w 2402478"/>
                  <a:gd name="connsiteY36" fmla="*/ 1422452 h 2402478"/>
                  <a:gd name="connsiteX37" fmla="*/ 49680 w 2402478"/>
                  <a:gd name="connsiteY37" fmla="*/ 1437158 h 2402478"/>
                  <a:gd name="connsiteX38" fmla="*/ 220952 w 2402478"/>
                  <a:gd name="connsiteY38" fmla="*/ 1849260 h 2402478"/>
                  <a:gd name="connsiteX39" fmla="*/ 283194 w 2402478"/>
                  <a:gd name="connsiteY39" fmla="*/ 1807667 h 2402478"/>
                  <a:gd name="connsiteX40" fmla="*/ 286712 w 2402478"/>
                  <a:gd name="connsiteY40" fmla="*/ 1806601 h 2402478"/>
                  <a:gd name="connsiteX41" fmla="*/ 291995 w 2402478"/>
                  <a:gd name="connsiteY41" fmla="*/ 1809420 h 2402478"/>
                  <a:gd name="connsiteX42" fmla="*/ 290255 w 2402478"/>
                  <a:gd name="connsiteY42" fmla="*/ 1818221 h 2402478"/>
                  <a:gd name="connsiteX43" fmla="*/ 227975 w 2402478"/>
                  <a:gd name="connsiteY43" fmla="*/ 1859839 h 2402478"/>
                  <a:gd name="connsiteX44" fmla="*/ 543468 w 2402478"/>
                  <a:gd name="connsiteY44" fmla="*/ 2175331 h 2402478"/>
                  <a:gd name="connsiteX45" fmla="*/ 585085 w 2402478"/>
                  <a:gd name="connsiteY45" fmla="*/ 2113051 h 2402478"/>
                  <a:gd name="connsiteX46" fmla="*/ 590369 w 2402478"/>
                  <a:gd name="connsiteY46" fmla="*/ 2110231 h 2402478"/>
                  <a:gd name="connsiteX47" fmla="*/ 593886 w 2402478"/>
                  <a:gd name="connsiteY47" fmla="*/ 2111311 h 2402478"/>
                  <a:gd name="connsiteX48" fmla="*/ 595639 w 2402478"/>
                  <a:gd name="connsiteY48" fmla="*/ 2120112 h 2402478"/>
                  <a:gd name="connsiteX49" fmla="*/ 554047 w 2402478"/>
                  <a:gd name="connsiteY49" fmla="*/ 2182355 h 2402478"/>
                  <a:gd name="connsiteX50" fmla="*/ 966148 w 2402478"/>
                  <a:gd name="connsiteY50" fmla="*/ 2353626 h 2402478"/>
                  <a:gd name="connsiteX51" fmla="*/ 980854 w 2402478"/>
                  <a:gd name="connsiteY51" fmla="*/ 2279674 h 2402478"/>
                  <a:gd name="connsiteX52" fmla="*/ 987077 w 2402478"/>
                  <a:gd name="connsiteY52" fmla="*/ 2274556 h 2402478"/>
                  <a:gd name="connsiteX53" fmla="*/ 988322 w 2402478"/>
                  <a:gd name="connsiteY53" fmla="*/ 2274683 h 2402478"/>
                  <a:gd name="connsiteX54" fmla="*/ 993313 w 2402478"/>
                  <a:gd name="connsiteY54" fmla="*/ 2282151 h 2402478"/>
                  <a:gd name="connsiteX55" fmla="*/ 978619 w 2402478"/>
                  <a:gd name="connsiteY55" fmla="*/ 2356014 h 2402478"/>
                  <a:gd name="connsiteX56" fmla="*/ 1201783 w 2402478"/>
                  <a:gd name="connsiteY56" fmla="*/ 2377363 h 2402478"/>
                  <a:gd name="connsiteX57" fmla="*/ 1424960 w 2402478"/>
                  <a:gd name="connsiteY57" fmla="*/ 2356014 h 2402478"/>
                  <a:gd name="connsiteX58" fmla="*/ 1410266 w 2402478"/>
                  <a:gd name="connsiteY58" fmla="*/ 2282151 h 2402478"/>
                  <a:gd name="connsiteX59" fmla="*/ 1415257 w 2402478"/>
                  <a:gd name="connsiteY59" fmla="*/ 2274683 h 2402478"/>
                  <a:gd name="connsiteX60" fmla="*/ 1416501 w 2402478"/>
                  <a:gd name="connsiteY60" fmla="*/ 2274556 h 2402478"/>
                  <a:gd name="connsiteX61" fmla="*/ 1422712 w 2402478"/>
                  <a:gd name="connsiteY61" fmla="*/ 2279674 h 2402478"/>
                  <a:gd name="connsiteX62" fmla="*/ 1437431 w 2402478"/>
                  <a:gd name="connsiteY62" fmla="*/ 2353626 h 2402478"/>
                  <a:gd name="connsiteX63" fmla="*/ 1849520 w 2402478"/>
                  <a:gd name="connsiteY63" fmla="*/ 2182355 h 2402478"/>
                  <a:gd name="connsiteX64" fmla="*/ 1807927 w 2402478"/>
                  <a:gd name="connsiteY64" fmla="*/ 2120112 h 2402478"/>
                  <a:gd name="connsiteX65" fmla="*/ 1809680 w 2402478"/>
                  <a:gd name="connsiteY65" fmla="*/ 2111311 h 2402478"/>
                  <a:gd name="connsiteX66" fmla="*/ 1813198 w 2402478"/>
                  <a:gd name="connsiteY66" fmla="*/ 2110231 h 2402478"/>
                  <a:gd name="connsiteX67" fmla="*/ 1818494 w 2402478"/>
                  <a:gd name="connsiteY67" fmla="*/ 2113051 h 2402478"/>
                  <a:gd name="connsiteX68" fmla="*/ 1860099 w 2402478"/>
                  <a:gd name="connsiteY68" fmla="*/ 2175331 h 2402478"/>
                  <a:gd name="connsiteX69" fmla="*/ 2175604 w 2402478"/>
                  <a:gd name="connsiteY69" fmla="*/ 1859839 h 2402478"/>
                  <a:gd name="connsiteX70" fmla="*/ 2113323 w 2402478"/>
                  <a:gd name="connsiteY70" fmla="*/ 1818221 h 2402478"/>
                  <a:gd name="connsiteX71" fmla="*/ 2111571 w 2402478"/>
                  <a:gd name="connsiteY71" fmla="*/ 1809420 h 2402478"/>
                  <a:gd name="connsiteX72" fmla="*/ 2116854 w 2402478"/>
                  <a:gd name="connsiteY72" fmla="*/ 1806601 h 2402478"/>
                  <a:gd name="connsiteX73" fmla="*/ 2120385 w 2402478"/>
                  <a:gd name="connsiteY73" fmla="*/ 1807667 h 2402478"/>
                  <a:gd name="connsiteX74" fmla="*/ 2182614 w 2402478"/>
                  <a:gd name="connsiteY74" fmla="*/ 1849260 h 2402478"/>
                  <a:gd name="connsiteX75" fmla="*/ 2353899 w 2402478"/>
                  <a:gd name="connsiteY75" fmla="*/ 1437158 h 2402478"/>
                  <a:gd name="connsiteX76" fmla="*/ 2279934 w 2402478"/>
                  <a:gd name="connsiteY76" fmla="*/ 1422452 h 2402478"/>
                  <a:gd name="connsiteX77" fmla="*/ 2274956 w 2402478"/>
                  <a:gd name="connsiteY77" fmla="*/ 1414984 h 2402478"/>
                  <a:gd name="connsiteX78" fmla="*/ 2281179 w 2402478"/>
                  <a:gd name="connsiteY78" fmla="*/ 1409879 h 2402478"/>
                  <a:gd name="connsiteX79" fmla="*/ 2282423 w 2402478"/>
                  <a:gd name="connsiteY79" fmla="*/ 1410006 h 2402478"/>
                  <a:gd name="connsiteX80" fmla="*/ 2356286 w 2402478"/>
                  <a:gd name="connsiteY80" fmla="*/ 1424687 h 2402478"/>
                  <a:gd name="connsiteX81" fmla="*/ 2377622 w 2402478"/>
                  <a:gd name="connsiteY81" fmla="*/ 1201523 h 2402478"/>
                  <a:gd name="connsiteX82" fmla="*/ 2356286 w 2402478"/>
                  <a:gd name="connsiteY82" fmla="*/ 978347 h 2402478"/>
                  <a:gd name="connsiteX83" fmla="*/ 2282423 w 2402478"/>
                  <a:gd name="connsiteY83" fmla="*/ 993041 h 2402478"/>
                  <a:gd name="connsiteX84" fmla="*/ 2274956 w 2402478"/>
                  <a:gd name="connsiteY84" fmla="*/ 988049 h 2402478"/>
                  <a:gd name="connsiteX85" fmla="*/ 2279934 w 2402478"/>
                  <a:gd name="connsiteY85" fmla="*/ 980595 h 2402478"/>
                  <a:gd name="connsiteX86" fmla="*/ 2353899 w 2402478"/>
                  <a:gd name="connsiteY86" fmla="*/ 965875 h 2402478"/>
                  <a:gd name="connsiteX87" fmla="*/ 2182627 w 2402478"/>
                  <a:gd name="connsiteY87" fmla="*/ 553787 h 2402478"/>
                  <a:gd name="connsiteX88" fmla="*/ 2120385 w 2402478"/>
                  <a:gd name="connsiteY88" fmla="*/ 595379 h 2402478"/>
                  <a:gd name="connsiteX89" fmla="*/ 2111571 w 2402478"/>
                  <a:gd name="connsiteY89" fmla="*/ 593614 h 2402478"/>
                  <a:gd name="connsiteX90" fmla="*/ 2113323 w 2402478"/>
                  <a:gd name="connsiteY90" fmla="*/ 584813 h 2402478"/>
                  <a:gd name="connsiteX91" fmla="*/ 2175604 w 2402478"/>
                  <a:gd name="connsiteY91" fmla="*/ 543195 h 2402478"/>
                  <a:gd name="connsiteX92" fmla="*/ 1860099 w 2402478"/>
                  <a:gd name="connsiteY92" fmla="*/ 227702 h 2402478"/>
                  <a:gd name="connsiteX93" fmla="*/ 1201783 w 2402478"/>
                  <a:gd name="connsiteY93" fmla="*/ 2402762 h 2402478"/>
                  <a:gd name="connsiteX94" fmla="*/ 544 w 2402478"/>
                  <a:gd name="connsiteY94" fmla="*/ 1201523 h 2402478"/>
                  <a:gd name="connsiteX95" fmla="*/ 1201783 w 2402478"/>
                  <a:gd name="connsiteY95" fmla="*/ 284 h 2402478"/>
                  <a:gd name="connsiteX96" fmla="*/ 2403022 w 2402478"/>
                  <a:gd name="connsiteY96" fmla="*/ 1201523 h 2402478"/>
                  <a:gd name="connsiteX97" fmla="*/ 1201783 w 2402478"/>
                  <a:gd name="connsiteY97" fmla="*/ 2402762 h 2402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2402478" h="2402478">
                    <a:moveTo>
                      <a:pt x="1860099" y="227702"/>
                    </a:moveTo>
                    <a:lnTo>
                      <a:pt x="1818494" y="289983"/>
                    </a:lnTo>
                    <a:cubicBezTo>
                      <a:pt x="1816538" y="292904"/>
                      <a:pt x="1812601" y="293691"/>
                      <a:pt x="1809680" y="291736"/>
                    </a:cubicBezTo>
                    <a:cubicBezTo>
                      <a:pt x="1806771" y="289792"/>
                      <a:pt x="1805984" y="285843"/>
                      <a:pt x="1807927" y="282934"/>
                    </a:cubicBezTo>
                    <a:lnTo>
                      <a:pt x="1849520" y="220692"/>
                    </a:lnTo>
                    <a:cubicBezTo>
                      <a:pt x="1726355" y="139082"/>
                      <a:pt x="1587037" y="79976"/>
                      <a:pt x="1437431" y="49420"/>
                    </a:cubicBezTo>
                    <a:lnTo>
                      <a:pt x="1422712" y="123372"/>
                    </a:lnTo>
                    <a:cubicBezTo>
                      <a:pt x="1422026" y="126814"/>
                      <a:pt x="1418737" y="129112"/>
                      <a:pt x="1415257" y="128350"/>
                    </a:cubicBezTo>
                    <a:cubicBezTo>
                      <a:pt x="1411815" y="127665"/>
                      <a:pt x="1409580" y="124325"/>
                      <a:pt x="1410266" y="120883"/>
                    </a:cubicBezTo>
                    <a:lnTo>
                      <a:pt x="1424960" y="47020"/>
                    </a:lnTo>
                    <a:cubicBezTo>
                      <a:pt x="1352671" y="33075"/>
                      <a:pt x="1278084" y="25684"/>
                      <a:pt x="1201783" y="25684"/>
                    </a:cubicBezTo>
                    <a:cubicBezTo>
                      <a:pt x="1125494" y="25684"/>
                      <a:pt x="1050895" y="33075"/>
                      <a:pt x="978619" y="47020"/>
                    </a:cubicBezTo>
                    <a:lnTo>
                      <a:pt x="993313" y="120883"/>
                    </a:lnTo>
                    <a:cubicBezTo>
                      <a:pt x="993999" y="124325"/>
                      <a:pt x="991764" y="127665"/>
                      <a:pt x="988322" y="128350"/>
                    </a:cubicBezTo>
                    <a:cubicBezTo>
                      <a:pt x="984817" y="129100"/>
                      <a:pt x="981553" y="126814"/>
                      <a:pt x="980854" y="123372"/>
                    </a:cubicBezTo>
                    <a:lnTo>
                      <a:pt x="966148" y="49420"/>
                    </a:lnTo>
                    <a:cubicBezTo>
                      <a:pt x="816542" y="79976"/>
                      <a:pt x="677224" y="139082"/>
                      <a:pt x="554047" y="220692"/>
                    </a:cubicBezTo>
                    <a:lnTo>
                      <a:pt x="595639" y="282934"/>
                    </a:lnTo>
                    <a:cubicBezTo>
                      <a:pt x="597595" y="285843"/>
                      <a:pt x="596807" y="289792"/>
                      <a:pt x="593886" y="291736"/>
                    </a:cubicBezTo>
                    <a:cubicBezTo>
                      <a:pt x="590953" y="293691"/>
                      <a:pt x="587028" y="292904"/>
                      <a:pt x="585085" y="289983"/>
                    </a:cubicBezTo>
                    <a:lnTo>
                      <a:pt x="543480" y="227702"/>
                    </a:lnTo>
                    <a:cubicBezTo>
                      <a:pt x="419376" y="311865"/>
                      <a:pt x="312138" y="419104"/>
                      <a:pt x="227975" y="543208"/>
                    </a:cubicBezTo>
                    <a:lnTo>
                      <a:pt x="290255" y="584813"/>
                    </a:lnTo>
                    <a:cubicBezTo>
                      <a:pt x="293164" y="586756"/>
                      <a:pt x="293951" y="590693"/>
                      <a:pt x="291995" y="593614"/>
                    </a:cubicBezTo>
                    <a:cubicBezTo>
                      <a:pt x="290052" y="596535"/>
                      <a:pt x="286103" y="597322"/>
                      <a:pt x="283194" y="595379"/>
                    </a:cubicBezTo>
                    <a:lnTo>
                      <a:pt x="220952" y="553787"/>
                    </a:lnTo>
                    <a:cubicBezTo>
                      <a:pt x="139342" y="676964"/>
                      <a:pt x="80236" y="816270"/>
                      <a:pt x="49680" y="965875"/>
                    </a:cubicBezTo>
                    <a:lnTo>
                      <a:pt x="144790" y="984798"/>
                    </a:lnTo>
                    <a:cubicBezTo>
                      <a:pt x="148219" y="985471"/>
                      <a:pt x="150467" y="988824"/>
                      <a:pt x="149768" y="992266"/>
                    </a:cubicBezTo>
                    <a:cubicBezTo>
                      <a:pt x="149083" y="995708"/>
                      <a:pt x="145793" y="997981"/>
                      <a:pt x="142314" y="997244"/>
                    </a:cubicBezTo>
                    <a:lnTo>
                      <a:pt x="47292" y="978347"/>
                    </a:lnTo>
                    <a:cubicBezTo>
                      <a:pt x="33335" y="1050635"/>
                      <a:pt x="25944" y="1125222"/>
                      <a:pt x="25944" y="1201523"/>
                    </a:cubicBezTo>
                    <a:cubicBezTo>
                      <a:pt x="25944" y="1277812"/>
                      <a:pt x="33335" y="1352412"/>
                      <a:pt x="47292" y="1424687"/>
                    </a:cubicBezTo>
                    <a:lnTo>
                      <a:pt x="121155" y="1410006"/>
                    </a:lnTo>
                    <a:cubicBezTo>
                      <a:pt x="121575" y="1409917"/>
                      <a:pt x="121994" y="1409879"/>
                      <a:pt x="122400" y="1409879"/>
                    </a:cubicBezTo>
                    <a:cubicBezTo>
                      <a:pt x="125372" y="1409879"/>
                      <a:pt x="128026" y="1411962"/>
                      <a:pt x="128623" y="1414984"/>
                    </a:cubicBezTo>
                    <a:cubicBezTo>
                      <a:pt x="129309" y="1418426"/>
                      <a:pt x="127074" y="1421766"/>
                      <a:pt x="123632" y="1422452"/>
                    </a:cubicBezTo>
                    <a:lnTo>
                      <a:pt x="49680" y="1437158"/>
                    </a:lnTo>
                    <a:cubicBezTo>
                      <a:pt x="80236" y="1586764"/>
                      <a:pt x="139342" y="1726083"/>
                      <a:pt x="220952" y="1849260"/>
                    </a:cubicBezTo>
                    <a:lnTo>
                      <a:pt x="283194" y="1807667"/>
                    </a:lnTo>
                    <a:cubicBezTo>
                      <a:pt x="284274" y="1806943"/>
                      <a:pt x="285506" y="1806601"/>
                      <a:pt x="286712" y="1806601"/>
                    </a:cubicBezTo>
                    <a:cubicBezTo>
                      <a:pt x="288770" y="1806601"/>
                      <a:pt x="290776" y="1807591"/>
                      <a:pt x="291995" y="1809420"/>
                    </a:cubicBezTo>
                    <a:cubicBezTo>
                      <a:pt x="293951" y="1812328"/>
                      <a:pt x="293164" y="1816278"/>
                      <a:pt x="290255" y="1818221"/>
                    </a:cubicBezTo>
                    <a:lnTo>
                      <a:pt x="227975" y="1859839"/>
                    </a:lnTo>
                    <a:cubicBezTo>
                      <a:pt x="312138" y="1983930"/>
                      <a:pt x="419376" y="2091169"/>
                      <a:pt x="543468" y="2175331"/>
                    </a:cubicBezTo>
                    <a:lnTo>
                      <a:pt x="585085" y="2113051"/>
                    </a:lnTo>
                    <a:cubicBezTo>
                      <a:pt x="586304" y="2111222"/>
                      <a:pt x="588311" y="2110231"/>
                      <a:pt x="590369" y="2110231"/>
                    </a:cubicBezTo>
                    <a:cubicBezTo>
                      <a:pt x="591575" y="2110231"/>
                      <a:pt x="592807" y="2110587"/>
                      <a:pt x="593886" y="2111311"/>
                    </a:cubicBezTo>
                    <a:cubicBezTo>
                      <a:pt x="596807" y="2113254"/>
                      <a:pt x="597595" y="2117204"/>
                      <a:pt x="595639" y="2120112"/>
                    </a:cubicBezTo>
                    <a:lnTo>
                      <a:pt x="554047" y="2182355"/>
                    </a:lnTo>
                    <a:cubicBezTo>
                      <a:pt x="677224" y="2263965"/>
                      <a:pt x="816542" y="2323070"/>
                      <a:pt x="966148" y="2353626"/>
                    </a:cubicBezTo>
                    <a:lnTo>
                      <a:pt x="980854" y="2279674"/>
                    </a:lnTo>
                    <a:cubicBezTo>
                      <a:pt x="981464" y="2276652"/>
                      <a:pt x="984106" y="2274556"/>
                      <a:pt x="987077" y="2274556"/>
                    </a:cubicBezTo>
                    <a:cubicBezTo>
                      <a:pt x="987484" y="2274556"/>
                      <a:pt x="987903" y="2274594"/>
                      <a:pt x="988322" y="2274683"/>
                    </a:cubicBezTo>
                    <a:cubicBezTo>
                      <a:pt x="991764" y="2275369"/>
                      <a:pt x="993999" y="2278709"/>
                      <a:pt x="993313" y="2282151"/>
                    </a:cubicBezTo>
                    <a:lnTo>
                      <a:pt x="978619" y="2356014"/>
                    </a:lnTo>
                    <a:cubicBezTo>
                      <a:pt x="1050895" y="2369971"/>
                      <a:pt x="1125494" y="2377363"/>
                      <a:pt x="1201783" y="2377363"/>
                    </a:cubicBezTo>
                    <a:cubicBezTo>
                      <a:pt x="1278084" y="2377363"/>
                      <a:pt x="1352671" y="2369971"/>
                      <a:pt x="1424960" y="2356014"/>
                    </a:cubicBezTo>
                    <a:lnTo>
                      <a:pt x="1410266" y="2282151"/>
                    </a:lnTo>
                    <a:cubicBezTo>
                      <a:pt x="1409580" y="2278709"/>
                      <a:pt x="1411815" y="2275369"/>
                      <a:pt x="1415257" y="2274683"/>
                    </a:cubicBezTo>
                    <a:cubicBezTo>
                      <a:pt x="1415676" y="2274594"/>
                      <a:pt x="1416082" y="2274556"/>
                      <a:pt x="1416501" y="2274556"/>
                    </a:cubicBezTo>
                    <a:cubicBezTo>
                      <a:pt x="1419473" y="2274556"/>
                      <a:pt x="1422115" y="2276652"/>
                      <a:pt x="1422712" y="2279674"/>
                    </a:cubicBezTo>
                    <a:lnTo>
                      <a:pt x="1437431" y="2353626"/>
                    </a:lnTo>
                    <a:cubicBezTo>
                      <a:pt x="1587037" y="2323070"/>
                      <a:pt x="1726355" y="2263965"/>
                      <a:pt x="1849520" y="2182355"/>
                    </a:cubicBezTo>
                    <a:lnTo>
                      <a:pt x="1807927" y="2120112"/>
                    </a:lnTo>
                    <a:cubicBezTo>
                      <a:pt x="1805984" y="2117204"/>
                      <a:pt x="1806771" y="2113254"/>
                      <a:pt x="1809680" y="2111311"/>
                    </a:cubicBezTo>
                    <a:cubicBezTo>
                      <a:pt x="1810772" y="2110587"/>
                      <a:pt x="1811991" y="2110231"/>
                      <a:pt x="1813198" y="2110231"/>
                    </a:cubicBezTo>
                    <a:cubicBezTo>
                      <a:pt x="1815255" y="2110231"/>
                      <a:pt x="1817262" y="2111222"/>
                      <a:pt x="1818494" y="2113051"/>
                    </a:cubicBezTo>
                    <a:lnTo>
                      <a:pt x="1860099" y="2175331"/>
                    </a:lnTo>
                    <a:cubicBezTo>
                      <a:pt x="1984203" y="2091169"/>
                      <a:pt x="2091441" y="1983943"/>
                      <a:pt x="2175604" y="1859839"/>
                    </a:cubicBezTo>
                    <a:lnTo>
                      <a:pt x="2113323" y="1818221"/>
                    </a:lnTo>
                    <a:cubicBezTo>
                      <a:pt x="2110402" y="1816278"/>
                      <a:pt x="2109615" y="1812328"/>
                      <a:pt x="2111571" y="1809420"/>
                    </a:cubicBezTo>
                    <a:cubicBezTo>
                      <a:pt x="2112790" y="1807591"/>
                      <a:pt x="2114809" y="1806601"/>
                      <a:pt x="2116854" y="1806601"/>
                    </a:cubicBezTo>
                    <a:cubicBezTo>
                      <a:pt x="2118060" y="1806601"/>
                      <a:pt x="2119292" y="1806943"/>
                      <a:pt x="2120385" y="1807667"/>
                    </a:cubicBezTo>
                    <a:lnTo>
                      <a:pt x="2182614" y="1849260"/>
                    </a:lnTo>
                    <a:cubicBezTo>
                      <a:pt x="2264237" y="1726083"/>
                      <a:pt x="2323343" y="1586764"/>
                      <a:pt x="2353899" y="1437158"/>
                    </a:cubicBezTo>
                    <a:lnTo>
                      <a:pt x="2279934" y="1422452"/>
                    </a:lnTo>
                    <a:cubicBezTo>
                      <a:pt x="2276505" y="1421766"/>
                      <a:pt x="2274270" y="1418426"/>
                      <a:pt x="2274956" y="1414984"/>
                    </a:cubicBezTo>
                    <a:cubicBezTo>
                      <a:pt x="2275553" y="1411962"/>
                      <a:pt x="2278207" y="1409879"/>
                      <a:pt x="2281179" y="1409879"/>
                    </a:cubicBezTo>
                    <a:cubicBezTo>
                      <a:pt x="2281585" y="1409879"/>
                      <a:pt x="2282004" y="1409917"/>
                      <a:pt x="2282423" y="1410006"/>
                    </a:cubicBezTo>
                    <a:lnTo>
                      <a:pt x="2356286" y="1424687"/>
                    </a:lnTo>
                    <a:cubicBezTo>
                      <a:pt x="2370231" y="1352412"/>
                      <a:pt x="2377622" y="1277812"/>
                      <a:pt x="2377622" y="1201523"/>
                    </a:cubicBezTo>
                    <a:cubicBezTo>
                      <a:pt x="2377622" y="1125222"/>
                      <a:pt x="2370231" y="1050635"/>
                      <a:pt x="2356286" y="978347"/>
                    </a:cubicBezTo>
                    <a:lnTo>
                      <a:pt x="2282423" y="993041"/>
                    </a:lnTo>
                    <a:cubicBezTo>
                      <a:pt x="2278918" y="993764"/>
                      <a:pt x="2275642" y="991504"/>
                      <a:pt x="2274956" y="988049"/>
                    </a:cubicBezTo>
                    <a:cubicBezTo>
                      <a:pt x="2274270" y="984620"/>
                      <a:pt x="2276505" y="981268"/>
                      <a:pt x="2279934" y="980595"/>
                    </a:cubicBezTo>
                    <a:lnTo>
                      <a:pt x="2353899" y="965875"/>
                    </a:lnTo>
                    <a:cubicBezTo>
                      <a:pt x="2323343" y="816270"/>
                      <a:pt x="2264237" y="676964"/>
                      <a:pt x="2182627" y="553787"/>
                    </a:cubicBezTo>
                    <a:lnTo>
                      <a:pt x="2120385" y="595379"/>
                    </a:lnTo>
                    <a:cubicBezTo>
                      <a:pt x="2117438" y="597322"/>
                      <a:pt x="2113514" y="596535"/>
                      <a:pt x="2111571" y="593614"/>
                    </a:cubicBezTo>
                    <a:cubicBezTo>
                      <a:pt x="2109615" y="590693"/>
                      <a:pt x="2110402" y="586756"/>
                      <a:pt x="2113323" y="584813"/>
                    </a:cubicBezTo>
                    <a:lnTo>
                      <a:pt x="2175604" y="543195"/>
                    </a:lnTo>
                    <a:cubicBezTo>
                      <a:pt x="2091441" y="419104"/>
                      <a:pt x="1984203" y="311865"/>
                      <a:pt x="1860099" y="227702"/>
                    </a:cubicBezTo>
                    <a:moveTo>
                      <a:pt x="1201783" y="2402762"/>
                    </a:moveTo>
                    <a:cubicBezTo>
                      <a:pt x="539429" y="2402762"/>
                      <a:pt x="544" y="1863877"/>
                      <a:pt x="544" y="1201523"/>
                    </a:cubicBezTo>
                    <a:cubicBezTo>
                      <a:pt x="544" y="539156"/>
                      <a:pt x="539429" y="284"/>
                      <a:pt x="1201783" y="284"/>
                    </a:cubicBezTo>
                    <a:cubicBezTo>
                      <a:pt x="1864150" y="284"/>
                      <a:pt x="2403022" y="539156"/>
                      <a:pt x="2403022" y="1201523"/>
                    </a:cubicBezTo>
                    <a:cubicBezTo>
                      <a:pt x="2403022" y="1863877"/>
                      <a:pt x="1864150" y="2402762"/>
                      <a:pt x="1201783" y="2402762"/>
                    </a:cubicBezTo>
                  </a:path>
                </a:pathLst>
              </a:custGeom>
              <a:solidFill>
                <a:srgbClr val="00B0F0"/>
              </a:solidFill>
              <a:ln w="12700" cap="flat">
                <a:noFill/>
                <a:prstDash val="solid"/>
                <a:miter/>
              </a:ln>
            </p:spPr>
            <p:txBody>
              <a:bodyPr rtlCol="0" anchor="ctr"/>
              <a:lstStyle/>
              <a:p>
                <a:endParaRPr lang="en-US"/>
              </a:p>
            </p:txBody>
          </p:sp>
          <p:sp>
            <p:nvSpPr>
              <p:cNvPr id="450" name="Freeform: Shape 14">
                <a:extLst>
                  <a:ext uri="{FF2B5EF4-FFF2-40B4-BE49-F238E27FC236}">
                    <a16:creationId xmlns:a16="http://schemas.microsoft.com/office/drawing/2014/main" id="{10D20E7C-F665-1E8E-6958-BC5D2134F18F}"/>
                  </a:ext>
                </a:extLst>
              </p:cNvPr>
              <p:cNvSpPr>
                <a:spLocks noChangeAspect="1"/>
              </p:cNvSpPr>
              <p:nvPr/>
            </p:nvSpPr>
            <p:spPr>
              <a:xfrm flipV="1">
                <a:off x="5969401" y="1616722"/>
                <a:ext cx="234174" cy="364590"/>
              </a:xfrm>
              <a:custGeom>
                <a:avLst/>
                <a:gdLst>
                  <a:gd name="connsiteX0" fmla="*/ 156616 w 234174"/>
                  <a:gd name="connsiteY0" fmla="*/ 175 h 364590"/>
                  <a:gd name="connsiteX1" fmla="*/ 75501 w 234174"/>
                  <a:gd name="connsiteY1" fmla="*/ 208404 h 364590"/>
                  <a:gd name="connsiteX2" fmla="*/ 62280 w 234174"/>
                  <a:gd name="connsiteY2" fmla="*/ 249844 h 364590"/>
                  <a:gd name="connsiteX3" fmla="*/ 58724 w 234174"/>
                  <a:gd name="connsiteY3" fmla="*/ 261541 h 364590"/>
                  <a:gd name="connsiteX4" fmla="*/ 57708 w 234174"/>
                  <a:gd name="connsiteY4" fmla="*/ 261541 h 364590"/>
                  <a:gd name="connsiteX5" fmla="*/ 59232 w 234174"/>
                  <a:gd name="connsiteY5" fmla="*/ 187043 h 364590"/>
                  <a:gd name="connsiteX6" fmla="*/ 59232 w 234174"/>
                  <a:gd name="connsiteY6" fmla="*/ 175 h 364590"/>
                  <a:gd name="connsiteX7" fmla="*/ 495 w 234174"/>
                  <a:gd name="connsiteY7" fmla="*/ 175 h 364590"/>
                  <a:gd name="connsiteX8" fmla="*/ 495 w 234174"/>
                  <a:gd name="connsiteY8" fmla="*/ 364766 h 364590"/>
                  <a:gd name="connsiteX9" fmla="*/ 80086 w 234174"/>
                  <a:gd name="connsiteY9" fmla="*/ 364766 h 364590"/>
                  <a:gd name="connsiteX10" fmla="*/ 160934 w 234174"/>
                  <a:gd name="connsiteY10" fmla="*/ 151711 h 364590"/>
                  <a:gd name="connsiteX11" fmla="*/ 176440 w 234174"/>
                  <a:gd name="connsiteY11" fmla="*/ 99591 h 364590"/>
                  <a:gd name="connsiteX12" fmla="*/ 176961 w 234174"/>
                  <a:gd name="connsiteY12" fmla="*/ 99591 h 364590"/>
                  <a:gd name="connsiteX13" fmla="*/ 175932 w 234174"/>
                  <a:gd name="connsiteY13" fmla="*/ 159585 h 364590"/>
                  <a:gd name="connsiteX14" fmla="*/ 175932 w 234174"/>
                  <a:gd name="connsiteY14" fmla="*/ 364766 h 364590"/>
                  <a:gd name="connsiteX15" fmla="*/ 234670 w 234174"/>
                  <a:gd name="connsiteY15" fmla="*/ 364766 h 364590"/>
                  <a:gd name="connsiteX16" fmla="*/ 234670 w 234174"/>
                  <a:gd name="connsiteY16" fmla="*/ 175 h 364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4174" h="364590">
                    <a:moveTo>
                      <a:pt x="156616" y="175"/>
                    </a:moveTo>
                    <a:lnTo>
                      <a:pt x="75501" y="208404"/>
                    </a:lnTo>
                    <a:cubicBezTo>
                      <a:pt x="72110" y="217218"/>
                      <a:pt x="67703" y="231035"/>
                      <a:pt x="62280" y="249844"/>
                    </a:cubicBezTo>
                    <a:cubicBezTo>
                      <a:pt x="60921" y="254594"/>
                      <a:pt x="59740" y="258493"/>
                      <a:pt x="58724" y="261541"/>
                    </a:cubicBezTo>
                    <a:lnTo>
                      <a:pt x="57708" y="261541"/>
                    </a:lnTo>
                    <a:cubicBezTo>
                      <a:pt x="58724" y="233232"/>
                      <a:pt x="59232" y="208404"/>
                      <a:pt x="59232" y="187043"/>
                    </a:cubicBezTo>
                    <a:lnTo>
                      <a:pt x="59232" y="175"/>
                    </a:lnTo>
                    <a:lnTo>
                      <a:pt x="495" y="175"/>
                    </a:lnTo>
                    <a:lnTo>
                      <a:pt x="495" y="364766"/>
                    </a:lnTo>
                    <a:lnTo>
                      <a:pt x="80086" y="364766"/>
                    </a:lnTo>
                    <a:lnTo>
                      <a:pt x="160934" y="151711"/>
                    </a:lnTo>
                    <a:cubicBezTo>
                      <a:pt x="163474" y="144917"/>
                      <a:pt x="168643" y="127556"/>
                      <a:pt x="176440" y="99591"/>
                    </a:cubicBezTo>
                    <a:lnTo>
                      <a:pt x="176961" y="99591"/>
                    </a:lnTo>
                    <a:lnTo>
                      <a:pt x="175932" y="159585"/>
                    </a:lnTo>
                    <a:lnTo>
                      <a:pt x="175932" y="364766"/>
                    </a:lnTo>
                    <a:lnTo>
                      <a:pt x="234670" y="364766"/>
                    </a:lnTo>
                    <a:lnTo>
                      <a:pt x="234670" y="175"/>
                    </a:lnTo>
                    <a:close/>
                  </a:path>
                </a:pathLst>
              </a:custGeom>
              <a:solidFill>
                <a:srgbClr val="FFFFFF"/>
              </a:solidFill>
              <a:ln w="12700" cap="flat">
                <a:noFill/>
                <a:prstDash val="solid"/>
                <a:miter/>
              </a:ln>
            </p:spPr>
            <p:txBody>
              <a:bodyPr rtlCol="0" anchor="ctr"/>
              <a:lstStyle/>
              <a:p>
                <a:endParaRPr lang="en-US"/>
              </a:p>
            </p:txBody>
          </p:sp>
          <p:sp>
            <p:nvSpPr>
              <p:cNvPr id="451" name="Freeform: Shape 15">
                <a:extLst>
                  <a:ext uri="{FF2B5EF4-FFF2-40B4-BE49-F238E27FC236}">
                    <a16:creationId xmlns:a16="http://schemas.microsoft.com/office/drawing/2014/main" id="{F4F8BF6E-8672-A2C1-23C5-67446BC2AA04}"/>
                  </a:ext>
                </a:extLst>
              </p:cNvPr>
              <p:cNvSpPr>
                <a:spLocks noChangeAspect="1"/>
              </p:cNvSpPr>
              <p:nvPr/>
            </p:nvSpPr>
            <p:spPr>
              <a:xfrm flipV="1">
                <a:off x="4273346" y="3261063"/>
                <a:ext cx="391032" cy="364590"/>
              </a:xfrm>
              <a:custGeom>
                <a:avLst/>
                <a:gdLst>
                  <a:gd name="connsiteX0" fmla="*/ 317120 w 391032"/>
                  <a:gd name="connsiteY0" fmla="*/ 348 h 364590"/>
                  <a:gd name="connsiteX1" fmla="*/ 237288 w 391032"/>
                  <a:gd name="connsiteY1" fmla="*/ 348 h 364590"/>
                  <a:gd name="connsiteX2" fmla="*/ 200432 w 391032"/>
                  <a:gd name="connsiteY2" fmla="*/ 235272 h 364590"/>
                  <a:gd name="connsiteX3" fmla="*/ 194578 w 391032"/>
                  <a:gd name="connsiteY3" fmla="*/ 278998 h 364590"/>
                  <a:gd name="connsiteX4" fmla="*/ 194070 w 391032"/>
                  <a:gd name="connsiteY4" fmla="*/ 278998 h 364590"/>
                  <a:gd name="connsiteX5" fmla="*/ 189993 w 391032"/>
                  <a:gd name="connsiteY5" fmla="*/ 245190 h 364590"/>
                  <a:gd name="connsiteX6" fmla="*/ 188469 w 391032"/>
                  <a:gd name="connsiteY6" fmla="*/ 235780 h 364590"/>
                  <a:gd name="connsiteX7" fmla="*/ 148299 w 391032"/>
                  <a:gd name="connsiteY7" fmla="*/ 348 h 364590"/>
                  <a:gd name="connsiteX8" fmla="*/ 68708 w 391032"/>
                  <a:gd name="connsiteY8" fmla="*/ 348 h 364590"/>
                  <a:gd name="connsiteX9" fmla="*/ 332 w 391032"/>
                  <a:gd name="connsiteY9" fmla="*/ 364939 h 364590"/>
                  <a:gd name="connsiteX10" fmla="*/ 74817 w 391032"/>
                  <a:gd name="connsiteY10" fmla="*/ 364939 h 364590"/>
                  <a:gd name="connsiteX11" fmla="*/ 112447 w 391032"/>
                  <a:gd name="connsiteY11" fmla="*/ 131538 h 364590"/>
                  <a:gd name="connsiteX12" fmla="*/ 117527 w 391032"/>
                  <a:gd name="connsiteY12" fmla="*/ 85272 h 364590"/>
                  <a:gd name="connsiteX13" fmla="*/ 118543 w 391032"/>
                  <a:gd name="connsiteY13" fmla="*/ 85272 h 364590"/>
                  <a:gd name="connsiteX14" fmla="*/ 125414 w 391032"/>
                  <a:gd name="connsiteY14" fmla="*/ 131538 h 364590"/>
                  <a:gd name="connsiteX15" fmla="*/ 161266 w 391032"/>
                  <a:gd name="connsiteY15" fmla="*/ 364939 h 364590"/>
                  <a:gd name="connsiteX16" fmla="*/ 237796 w 391032"/>
                  <a:gd name="connsiteY16" fmla="*/ 364939 h 364590"/>
                  <a:gd name="connsiteX17" fmla="*/ 273902 w 391032"/>
                  <a:gd name="connsiteY17" fmla="*/ 125950 h 364590"/>
                  <a:gd name="connsiteX18" fmla="*/ 279490 w 391032"/>
                  <a:gd name="connsiteY18" fmla="*/ 85272 h 364590"/>
                  <a:gd name="connsiteX19" fmla="*/ 280506 w 391032"/>
                  <a:gd name="connsiteY19" fmla="*/ 85272 h 364590"/>
                  <a:gd name="connsiteX20" fmla="*/ 285332 w 391032"/>
                  <a:gd name="connsiteY20" fmla="*/ 125950 h 364590"/>
                  <a:gd name="connsiteX21" fmla="*/ 323736 w 391032"/>
                  <a:gd name="connsiteY21" fmla="*/ 364939 h 364590"/>
                  <a:gd name="connsiteX22" fmla="*/ 391364 w 391032"/>
                  <a:gd name="connsiteY22" fmla="*/ 364939 h 364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91032" h="364590">
                    <a:moveTo>
                      <a:pt x="317120" y="348"/>
                    </a:moveTo>
                    <a:lnTo>
                      <a:pt x="237288" y="348"/>
                    </a:lnTo>
                    <a:lnTo>
                      <a:pt x="200432" y="235272"/>
                    </a:lnTo>
                    <a:cubicBezTo>
                      <a:pt x="197867" y="251375"/>
                      <a:pt x="195924" y="265955"/>
                      <a:pt x="194578" y="278998"/>
                    </a:cubicBezTo>
                    <a:lnTo>
                      <a:pt x="194070" y="278998"/>
                    </a:lnTo>
                    <a:cubicBezTo>
                      <a:pt x="193562" y="270870"/>
                      <a:pt x="192190" y="259592"/>
                      <a:pt x="189993" y="245190"/>
                    </a:cubicBezTo>
                    <a:cubicBezTo>
                      <a:pt x="189320" y="241457"/>
                      <a:pt x="188799" y="238320"/>
                      <a:pt x="188469" y="235780"/>
                    </a:cubicBezTo>
                    <a:lnTo>
                      <a:pt x="148299" y="348"/>
                    </a:lnTo>
                    <a:lnTo>
                      <a:pt x="68708" y="348"/>
                    </a:lnTo>
                    <a:lnTo>
                      <a:pt x="332" y="364939"/>
                    </a:lnTo>
                    <a:lnTo>
                      <a:pt x="74817" y="364939"/>
                    </a:lnTo>
                    <a:lnTo>
                      <a:pt x="112447" y="131538"/>
                    </a:lnTo>
                    <a:cubicBezTo>
                      <a:pt x="113806" y="123233"/>
                      <a:pt x="115495" y="107815"/>
                      <a:pt x="117527" y="85272"/>
                    </a:cubicBezTo>
                    <a:lnTo>
                      <a:pt x="118543" y="85272"/>
                    </a:lnTo>
                    <a:cubicBezTo>
                      <a:pt x="120931" y="99166"/>
                      <a:pt x="123204" y="114584"/>
                      <a:pt x="125414" y="131538"/>
                    </a:cubicBezTo>
                    <a:lnTo>
                      <a:pt x="161266" y="364939"/>
                    </a:lnTo>
                    <a:lnTo>
                      <a:pt x="237796" y="364939"/>
                    </a:lnTo>
                    <a:lnTo>
                      <a:pt x="273902" y="125950"/>
                    </a:lnTo>
                    <a:cubicBezTo>
                      <a:pt x="277788" y="100017"/>
                      <a:pt x="279655" y="86454"/>
                      <a:pt x="279490" y="85272"/>
                    </a:cubicBezTo>
                    <a:lnTo>
                      <a:pt x="280506" y="85272"/>
                    </a:lnTo>
                    <a:cubicBezTo>
                      <a:pt x="282030" y="104259"/>
                      <a:pt x="283643" y="117810"/>
                      <a:pt x="285332" y="125950"/>
                    </a:cubicBezTo>
                    <a:lnTo>
                      <a:pt x="323736" y="364939"/>
                    </a:lnTo>
                    <a:lnTo>
                      <a:pt x="391364" y="364939"/>
                    </a:lnTo>
                    <a:close/>
                  </a:path>
                </a:pathLst>
              </a:custGeom>
              <a:solidFill>
                <a:srgbClr val="FFFFFF"/>
              </a:solidFill>
              <a:ln w="12700" cap="flat">
                <a:noFill/>
                <a:prstDash val="solid"/>
                <a:miter/>
              </a:ln>
            </p:spPr>
            <p:txBody>
              <a:bodyPr rtlCol="0" anchor="ctr"/>
              <a:lstStyle/>
              <a:p>
                <a:endParaRPr lang="en-US"/>
              </a:p>
            </p:txBody>
          </p:sp>
          <p:sp>
            <p:nvSpPr>
              <p:cNvPr id="452" name="Freeform: Shape 16">
                <a:extLst>
                  <a:ext uri="{FF2B5EF4-FFF2-40B4-BE49-F238E27FC236}">
                    <a16:creationId xmlns:a16="http://schemas.microsoft.com/office/drawing/2014/main" id="{10141F4D-1B96-FEA1-15BA-D25B0E50D281}"/>
                  </a:ext>
                </a:extLst>
              </p:cNvPr>
              <p:cNvSpPr>
                <a:spLocks noChangeAspect="1"/>
              </p:cNvSpPr>
              <p:nvPr/>
            </p:nvSpPr>
            <p:spPr>
              <a:xfrm flipV="1">
                <a:off x="7658166" y="3261063"/>
                <a:ext cx="173900" cy="364590"/>
              </a:xfrm>
              <a:custGeom>
                <a:avLst/>
                <a:gdLst>
                  <a:gd name="connsiteX0" fmla="*/ 659 w 173900"/>
                  <a:gd name="connsiteY0" fmla="*/ 348 h 364590"/>
                  <a:gd name="connsiteX1" fmla="*/ 659 w 173900"/>
                  <a:gd name="connsiteY1" fmla="*/ 364939 h 364590"/>
                  <a:gd name="connsiteX2" fmla="*/ 168210 w 173900"/>
                  <a:gd name="connsiteY2" fmla="*/ 364939 h 364590"/>
                  <a:gd name="connsiteX3" fmla="*/ 168210 w 173900"/>
                  <a:gd name="connsiteY3" fmla="*/ 304423 h 364590"/>
                  <a:gd name="connsiteX4" fmla="*/ 70827 w 173900"/>
                  <a:gd name="connsiteY4" fmla="*/ 304423 h 364590"/>
                  <a:gd name="connsiteX5" fmla="*/ 70827 w 173900"/>
                  <a:gd name="connsiteY5" fmla="*/ 213402 h 364590"/>
                  <a:gd name="connsiteX6" fmla="*/ 162114 w 173900"/>
                  <a:gd name="connsiteY6" fmla="*/ 213402 h 364590"/>
                  <a:gd name="connsiteX7" fmla="*/ 162114 w 173900"/>
                  <a:gd name="connsiteY7" fmla="*/ 152900 h 364590"/>
                  <a:gd name="connsiteX8" fmla="*/ 70827 w 173900"/>
                  <a:gd name="connsiteY8" fmla="*/ 152900 h 364590"/>
                  <a:gd name="connsiteX9" fmla="*/ 70827 w 173900"/>
                  <a:gd name="connsiteY9" fmla="*/ 60863 h 364590"/>
                  <a:gd name="connsiteX10" fmla="*/ 174560 w 173900"/>
                  <a:gd name="connsiteY10" fmla="*/ 60863 h 364590"/>
                  <a:gd name="connsiteX11" fmla="*/ 174560 w 173900"/>
                  <a:gd name="connsiteY11" fmla="*/ 348 h 364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73900" h="364590">
                    <a:moveTo>
                      <a:pt x="659" y="348"/>
                    </a:moveTo>
                    <a:lnTo>
                      <a:pt x="659" y="364939"/>
                    </a:lnTo>
                    <a:lnTo>
                      <a:pt x="168210" y="364939"/>
                    </a:lnTo>
                    <a:lnTo>
                      <a:pt x="168210" y="304423"/>
                    </a:lnTo>
                    <a:lnTo>
                      <a:pt x="70827" y="304423"/>
                    </a:lnTo>
                    <a:lnTo>
                      <a:pt x="70827" y="213402"/>
                    </a:lnTo>
                    <a:lnTo>
                      <a:pt x="162114" y="213402"/>
                    </a:lnTo>
                    <a:lnTo>
                      <a:pt x="162114" y="152900"/>
                    </a:lnTo>
                    <a:lnTo>
                      <a:pt x="70827" y="152900"/>
                    </a:lnTo>
                    <a:lnTo>
                      <a:pt x="70827" y="60863"/>
                    </a:lnTo>
                    <a:lnTo>
                      <a:pt x="174560" y="60863"/>
                    </a:lnTo>
                    <a:lnTo>
                      <a:pt x="174560" y="348"/>
                    </a:lnTo>
                    <a:close/>
                  </a:path>
                </a:pathLst>
              </a:custGeom>
              <a:solidFill>
                <a:srgbClr val="FFFFFF"/>
              </a:solidFill>
              <a:ln w="12700" cap="flat">
                <a:noFill/>
                <a:prstDash val="solid"/>
                <a:miter/>
              </a:ln>
            </p:spPr>
            <p:txBody>
              <a:bodyPr rtlCol="0" anchor="ctr"/>
              <a:lstStyle/>
              <a:p>
                <a:endParaRPr lang="en-US"/>
              </a:p>
            </p:txBody>
          </p:sp>
          <p:sp>
            <p:nvSpPr>
              <p:cNvPr id="453" name="Freeform: Shape 17">
                <a:extLst>
                  <a:ext uri="{FF2B5EF4-FFF2-40B4-BE49-F238E27FC236}">
                    <a16:creationId xmlns:a16="http://schemas.microsoft.com/office/drawing/2014/main" id="{C65909AF-C4C0-CEC2-0D98-A9DF741659CE}"/>
                  </a:ext>
                </a:extLst>
              </p:cNvPr>
              <p:cNvSpPr>
                <a:spLocks noChangeAspect="1"/>
              </p:cNvSpPr>
              <p:nvPr/>
            </p:nvSpPr>
            <p:spPr>
              <a:xfrm flipV="1">
                <a:off x="5991778" y="4878124"/>
                <a:ext cx="191947" cy="377036"/>
              </a:xfrm>
              <a:custGeom>
                <a:avLst/>
                <a:gdLst>
                  <a:gd name="connsiteX0" fmla="*/ 3025 w 191947"/>
                  <a:gd name="connsiteY0" fmla="*/ 19836 h 377036"/>
                  <a:gd name="connsiteX1" fmla="*/ 3025 w 191947"/>
                  <a:gd name="connsiteY1" fmla="*/ 92797 h 377036"/>
                  <a:gd name="connsiteX2" fmla="*/ 78526 w 191947"/>
                  <a:gd name="connsiteY2" fmla="*/ 62038 h 377036"/>
                  <a:gd name="connsiteX3" fmla="*/ 108409 w 191947"/>
                  <a:gd name="connsiteY3" fmla="*/ 73735 h 377036"/>
                  <a:gd name="connsiteX4" fmla="*/ 118963 w 191947"/>
                  <a:gd name="connsiteY4" fmla="*/ 102208 h 377036"/>
                  <a:gd name="connsiteX5" fmla="*/ 108790 w 191947"/>
                  <a:gd name="connsiteY5" fmla="*/ 132078 h 377036"/>
                  <a:gd name="connsiteX6" fmla="*/ 69636 w 191947"/>
                  <a:gd name="connsiteY6" fmla="*/ 161949 h 377036"/>
                  <a:gd name="connsiteX7" fmla="*/ 485 w 191947"/>
                  <a:gd name="connsiteY7" fmla="*/ 268235 h 377036"/>
                  <a:gd name="connsiteX8" fmla="*/ 29720 w 191947"/>
                  <a:gd name="connsiteY8" fmla="*/ 347432 h 377036"/>
                  <a:gd name="connsiteX9" fmla="*/ 107012 w 191947"/>
                  <a:gd name="connsiteY9" fmla="*/ 377556 h 377036"/>
                  <a:gd name="connsiteX10" fmla="*/ 177941 w 191947"/>
                  <a:gd name="connsiteY10" fmla="*/ 364081 h 377036"/>
                  <a:gd name="connsiteX11" fmla="*/ 177941 w 191947"/>
                  <a:gd name="connsiteY11" fmla="*/ 296454 h 377036"/>
                  <a:gd name="connsiteX12" fmla="*/ 113883 w 191947"/>
                  <a:gd name="connsiteY12" fmla="*/ 316291 h 377036"/>
                  <a:gd name="connsiteX13" fmla="*/ 85397 w 191947"/>
                  <a:gd name="connsiteY13" fmla="*/ 304722 h 377036"/>
                  <a:gd name="connsiteX14" fmla="*/ 73700 w 191947"/>
                  <a:gd name="connsiteY14" fmla="*/ 276121 h 377036"/>
                  <a:gd name="connsiteX15" fmla="*/ 117439 w 191947"/>
                  <a:gd name="connsiteY15" fmla="*/ 217638 h 377036"/>
                  <a:gd name="connsiteX16" fmla="*/ 176036 w 191947"/>
                  <a:gd name="connsiteY16" fmla="*/ 167930 h 377036"/>
                  <a:gd name="connsiteX17" fmla="*/ 192432 w 191947"/>
                  <a:gd name="connsiteY17" fmla="*/ 107301 h 377036"/>
                  <a:gd name="connsiteX18" fmla="*/ 163959 w 191947"/>
                  <a:gd name="connsiteY18" fmla="*/ 30250 h 377036"/>
                  <a:gd name="connsiteX19" fmla="*/ 81587 w 191947"/>
                  <a:gd name="connsiteY19" fmla="*/ 519 h 377036"/>
                  <a:gd name="connsiteX20" fmla="*/ 37988 w 191947"/>
                  <a:gd name="connsiteY20" fmla="*/ 6349 h 377036"/>
                  <a:gd name="connsiteX21" fmla="*/ 3025 w 191947"/>
                  <a:gd name="connsiteY21" fmla="*/ 19836 h 377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91947" h="377036">
                    <a:moveTo>
                      <a:pt x="3025" y="19836"/>
                    </a:moveTo>
                    <a:lnTo>
                      <a:pt x="3025" y="92797"/>
                    </a:lnTo>
                    <a:cubicBezTo>
                      <a:pt x="29631" y="72287"/>
                      <a:pt x="54802" y="62038"/>
                      <a:pt x="78526" y="62038"/>
                    </a:cubicBezTo>
                    <a:cubicBezTo>
                      <a:pt x="91416" y="62038"/>
                      <a:pt x="101373" y="65937"/>
                      <a:pt x="108409" y="73735"/>
                    </a:cubicBezTo>
                    <a:cubicBezTo>
                      <a:pt x="115445" y="81520"/>
                      <a:pt x="118963" y="91019"/>
                      <a:pt x="118963" y="102208"/>
                    </a:cubicBezTo>
                    <a:cubicBezTo>
                      <a:pt x="118963" y="113562"/>
                      <a:pt x="115559" y="123518"/>
                      <a:pt x="108790" y="132078"/>
                    </a:cubicBezTo>
                    <a:cubicBezTo>
                      <a:pt x="102008" y="140638"/>
                      <a:pt x="88965" y="150595"/>
                      <a:pt x="69636" y="161949"/>
                    </a:cubicBezTo>
                    <a:cubicBezTo>
                      <a:pt x="23522" y="189076"/>
                      <a:pt x="485" y="224496"/>
                      <a:pt x="485" y="268235"/>
                    </a:cubicBezTo>
                    <a:cubicBezTo>
                      <a:pt x="485" y="300950"/>
                      <a:pt x="10226" y="327340"/>
                      <a:pt x="29720" y="347432"/>
                    </a:cubicBezTo>
                    <a:cubicBezTo>
                      <a:pt x="49214" y="367510"/>
                      <a:pt x="74983" y="377556"/>
                      <a:pt x="107012" y="377556"/>
                    </a:cubicBezTo>
                    <a:cubicBezTo>
                      <a:pt x="134126" y="377556"/>
                      <a:pt x="157774" y="373060"/>
                      <a:pt x="177941" y="364081"/>
                    </a:cubicBezTo>
                    <a:lnTo>
                      <a:pt x="177941" y="296454"/>
                    </a:lnTo>
                    <a:cubicBezTo>
                      <a:pt x="156923" y="309675"/>
                      <a:pt x="135574" y="316291"/>
                      <a:pt x="113883" y="316291"/>
                    </a:cubicBezTo>
                    <a:cubicBezTo>
                      <a:pt x="102694" y="316291"/>
                      <a:pt x="93194" y="312430"/>
                      <a:pt x="85397" y="304722"/>
                    </a:cubicBezTo>
                    <a:cubicBezTo>
                      <a:pt x="77599" y="297000"/>
                      <a:pt x="73700" y="287462"/>
                      <a:pt x="73700" y="276121"/>
                    </a:cubicBezTo>
                    <a:cubicBezTo>
                      <a:pt x="73700" y="254252"/>
                      <a:pt x="88280" y="234757"/>
                      <a:pt x="117439" y="217638"/>
                    </a:cubicBezTo>
                    <a:cubicBezTo>
                      <a:pt x="145569" y="201877"/>
                      <a:pt x="165114" y="185304"/>
                      <a:pt x="176036" y="167930"/>
                    </a:cubicBezTo>
                    <a:cubicBezTo>
                      <a:pt x="186971" y="150557"/>
                      <a:pt x="192432" y="130338"/>
                      <a:pt x="192432" y="107301"/>
                    </a:cubicBezTo>
                    <a:cubicBezTo>
                      <a:pt x="192432" y="75767"/>
                      <a:pt x="182945" y="50087"/>
                      <a:pt x="163959" y="30250"/>
                    </a:cubicBezTo>
                    <a:cubicBezTo>
                      <a:pt x="144985" y="10425"/>
                      <a:pt x="117528" y="519"/>
                      <a:pt x="81587" y="519"/>
                    </a:cubicBezTo>
                    <a:cubicBezTo>
                      <a:pt x="68366" y="519"/>
                      <a:pt x="53825" y="2462"/>
                      <a:pt x="37988" y="6349"/>
                    </a:cubicBezTo>
                    <a:cubicBezTo>
                      <a:pt x="22138" y="10247"/>
                      <a:pt x="10480" y="14756"/>
                      <a:pt x="3025" y="19836"/>
                    </a:cubicBezTo>
                  </a:path>
                </a:pathLst>
              </a:custGeom>
              <a:solidFill>
                <a:srgbClr val="FFFFFF"/>
              </a:solidFill>
              <a:ln w="12700" cap="flat">
                <a:noFill/>
                <a:prstDash val="solid"/>
                <a:miter/>
              </a:ln>
            </p:spPr>
            <p:txBody>
              <a:bodyPr rtlCol="0" anchor="ctr"/>
              <a:lstStyle/>
              <a:p>
                <a:endParaRPr lang="en-US"/>
              </a:p>
            </p:txBody>
          </p:sp>
          <p:grpSp>
            <p:nvGrpSpPr>
              <p:cNvPr id="454" name="Group 453">
                <a:extLst>
                  <a:ext uri="{FF2B5EF4-FFF2-40B4-BE49-F238E27FC236}">
                    <a16:creationId xmlns:a16="http://schemas.microsoft.com/office/drawing/2014/main" id="{33287421-0153-C43E-D299-C0F236DEE528}"/>
                  </a:ext>
                </a:extLst>
              </p:cNvPr>
              <p:cNvGrpSpPr>
                <a:grpSpLocks noChangeAspect="1"/>
              </p:cNvGrpSpPr>
              <p:nvPr/>
            </p:nvGrpSpPr>
            <p:grpSpPr>
              <a:xfrm>
                <a:off x="4781225" y="2124220"/>
                <a:ext cx="2610526" cy="2610784"/>
                <a:chOff x="1433341" y="952349"/>
                <a:chExt cx="4600048" cy="4600500"/>
              </a:xfrm>
              <a:solidFill>
                <a:srgbClr val="9DADB7"/>
              </a:solidFill>
            </p:grpSpPr>
            <p:sp>
              <p:nvSpPr>
                <p:cNvPr id="456" name="Freeform: Shape 91">
                  <a:extLst>
                    <a:ext uri="{FF2B5EF4-FFF2-40B4-BE49-F238E27FC236}">
                      <a16:creationId xmlns:a16="http://schemas.microsoft.com/office/drawing/2014/main" id="{D37D41AF-65E6-9A80-1567-DDDC74BD57F9}"/>
                    </a:ext>
                  </a:extLst>
                </p:cNvPr>
                <p:cNvSpPr>
                  <a:spLocks noChangeAspect="1"/>
                </p:cNvSpPr>
                <p:nvPr/>
              </p:nvSpPr>
              <p:spPr>
                <a:xfrm flipV="1">
                  <a:off x="3738489" y="952349"/>
                  <a:ext cx="15545" cy="111150"/>
                </a:xfrm>
                <a:custGeom>
                  <a:avLst/>
                  <a:gdLst>
                    <a:gd name="connsiteX0" fmla="*/ 2565 w 15545"/>
                    <a:gd name="connsiteY0" fmla="*/ 178 h 111150"/>
                    <a:gd name="connsiteX1" fmla="*/ 393 w 15545"/>
                    <a:gd name="connsiteY1" fmla="*/ 1283 h 111150"/>
                    <a:gd name="connsiteX2" fmla="*/ 1219 w 15545"/>
                    <a:gd name="connsiteY2" fmla="*/ 110185 h 111150"/>
                    <a:gd name="connsiteX3" fmla="*/ 3378 w 15545"/>
                    <a:gd name="connsiteY3" fmla="*/ 111252 h 111150"/>
                    <a:gd name="connsiteX4" fmla="*/ 13779 w 15545"/>
                    <a:gd name="connsiteY4" fmla="*/ 111176 h 111150"/>
                    <a:gd name="connsiteX5" fmla="*/ 15938 w 15545"/>
                    <a:gd name="connsiteY5" fmla="*/ 110071 h 111150"/>
                    <a:gd name="connsiteX6" fmla="*/ 15125 w 15545"/>
                    <a:gd name="connsiteY6" fmla="*/ 1169 h 111150"/>
                    <a:gd name="connsiteX7" fmla="*/ 12941 w 15545"/>
                    <a:gd name="connsiteY7" fmla="*/ 102 h 11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45" h="111150">
                      <a:moveTo>
                        <a:pt x="2565" y="178"/>
                      </a:moveTo>
                      <a:cubicBezTo>
                        <a:pt x="1117" y="191"/>
                        <a:pt x="380" y="559"/>
                        <a:pt x="393" y="1283"/>
                      </a:cubicBezTo>
                      <a:lnTo>
                        <a:pt x="1219" y="110185"/>
                      </a:lnTo>
                      <a:cubicBezTo>
                        <a:pt x="1219" y="110909"/>
                        <a:pt x="1930" y="111265"/>
                        <a:pt x="3378" y="111252"/>
                      </a:cubicBezTo>
                      <a:lnTo>
                        <a:pt x="13779" y="111176"/>
                      </a:lnTo>
                      <a:cubicBezTo>
                        <a:pt x="15227" y="111163"/>
                        <a:pt x="15950" y="110795"/>
                        <a:pt x="15938" y="110071"/>
                      </a:cubicBezTo>
                      <a:lnTo>
                        <a:pt x="15125" y="1169"/>
                      </a:lnTo>
                      <a:cubicBezTo>
                        <a:pt x="15125" y="445"/>
                        <a:pt x="14401" y="89"/>
                        <a:pt x="12941" y="102"/>
                      </a:cubicBezTo>
                      <a:close/>
                    </a:path>
                  </a:pathLst>
                </a:custGeom>
                <a:grpFill/>
                <a:ln w="12700" cap="flat">
                  <a:noFill/>
                  <a:prstDash val="solid"/>
                  <a:miter/>
                </a:ln>
              </p:spPr>
              <p:txBody>
                <a:bodyPr rtlCol="0" anchor="ctr"/>
                <a:lstStyle/>
                <a:p>
                  <a:endParaRPr lang="en-US"/>
                </a:p>
              </p:txBody>
            </p:sp>
            <p:sp>
              <p:nvSpPr>
                <p:cNvPr id="457" name="Freeform: Shape 92">
                  <a:extLst>
                    <a:ext uri="{FF2B5EF4-FFF2-40B4-BE49-F238E27FC236}">
                      <a16:creationId xmlns:a16="http://schemas.microsoft.com/office/drawing/2014/main" id="{0CD470BC-BA2B-0C85-49FE-2D0451534D12}"/>
                    </a:ext>
                  </a:extLst>
                </p:cNvPr>
                <p:cNvSpPr>
                  <a:spLocks noChangeAspect="1"/>
                </p:cNvSpPr>
                <p:nvPr/>
              </p:nvSpPr>
              <p:spPr>
                <a:xfrm flipV="1">
                  <a:off x="3825508" y="954424"/>
                  <a:ext cx="19598" cy="111457"/>
                </a:xfrm>
                <a:custGeom>
                  <a:avLst/>
                  <a:gdLst>
                    <a:gd name="connsiteX0" fmla="*/ 2524 w 19598"/>
                    <a:gd name="connsiteY0" fmla="*/ 579 h 111457"/>
                    <a:gd name="connsiteX1" fmla="*/ 404 w 19598"/>
                    <a:gd name="connsiteY1" fmla="*/ 1760 h 111457"/>
                    <a:gd name="connsiteX2" fmla="*/ 5280 w 19598"/>
                    <a:gd name="connsiteY2" fmla="*/ 110561 h 111457"/>
                    <a:gd name="connsiteX3" fmla="*/ 7503 w 19598"/>
                    <a:gd name="connsiteY3" fmla="*/ 111552 h 111457"/>
                    <a:gd name="connsiteX4" fmla="*/ 17879 w 19598"/>
                    <a:gd name="connsiteY4" fmla="*/ 111082 h 111457"/>
                    <a:gd name="connsiteX5" fmla="*/ 20000 w 19598"/>
                    <a:gd name="connsiteY5" fmla="*/ 109901 h 111457"/>
                    <a:gd name="connsiteX6" fmla="*/ 15110 w 19598"/>
                    <a:gd name="connsiteY6" fmla="*/ 1100 h 111457"/>
                    <a:gd name="connsiteX7" fmla="*/ 12888 w 19598"/>
                    <a:gd name="connsiteY7" fmla="*/ 109 h 111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98" h="111457">
                      <a:moveTo>
                        <a:pt x="2524" y="579"/>
                      </a:moveTo>
                      <a:cubicBezTo>
                        <a:pt x="1064" y="643"/>
                        <a:pt x="365" y="1036"/>
                        <a:pt x="404" y="1760"/>
                      </a:cubicBezTo>
                      <a:lnTo>
                        <a:pt x="5280" y="110561"/>
                      </a:lnTo>
                      <a:cubicBezTo>
                        <a:pt x="5331" y="111285"/>
                        <a:pt x="6042" y="111615"/>
                        <a:pt x="7503" y="111552"/>
                      </a:cubicBezTo>
                      <a:lnTo>
                        <a:pt x="17879" y="111082"/>
                      </a:lnTo>
                      <a:cubicBezTo>
                        <a:pt x="19326" y="111018"/>
                        <a:pt x="20025" y="110625"/>
                        <a:pt x="20000" y="109901"/>
                      </a:cubicBezTo>
                      <a:lnTo>
                        <a:pt x="15110" y="1100"/>
                      </a:lnTo>
                      <a:cubicBezTo>
                        <a:pt x="15085" y="376"/>
                        <a:pt x="14348" y="46"/>
                        <a:pt x="12888" y="109"/>
                      </a:cubicBezTo>
                      <a:close/>
                    </a:path>
                  </a:pathLst>
                </a:custGeom>
                <a:grpFill/>
                <a:ln w="12700" cap="flat">
                  <a:noFill/>
                  <a:prstDash val="solid"/>
                  <a:miter/>
                </a:ln>
              </p:spPr>
              <p:txBody>
                <a:bodyPr rtlCol="0" anchor="ctr"/>
                <a:lstStyle/>
                <a:p>
                  <a:endParaRPr lang="en-US"/>
                </a:p>
              </p:txBody>
            </p:sp>
            <p:sp>
              <p:nvSpPr>
                <p:cNvPr id="458" name="Freeform: Shape 93">
                  <a:extLst>
                    <a:ext uri="{FF2B5EF4-FFF2-40B4-BE49-F238E27FC236}">
                      <a16:creationId xmlns:a16="http://schemas.microsoft.com/office/drawing/2014/main" id="{48D08D24-65E0-29C8-47AA-6C23CF6B9E0C}"/>
                    </a:ext>
                  </a:extLst>
                </p:cNvPr>
                <p:cNvSpPr>
                  <a:spLocks noChangeAspect="1"/>
                </p:cNvSpPr>
                <p:nvPr/>
              </p:nvSpPr>
              <p:spPr>
                <a:xfrm flipV="1">
                  <a:off x="3912537" y="960085"/>
                  <a:ext cx="23871" cy="111609"/>
                </a:xfrm>
                <a:custGeom>
                  <a:avLst/>
                  <a:gdLst>
                    <a:gd name="connsiteX0" fmla="*/ 2487 w 23871"/>
                    <a:gd name="connsiteY0" fmla="*/ 1007 h 111609"/>
                    <a:gd name="connsiteX1" fmla="*/ 417 w 23871"/>
                    <a:gd name="connsiteY1" fmla="*/ 2277 h 111609"/>
                    <a:gd name="connsiteX2" fmla="*/ 9599 w 23871"/>
                    <a:gd name="connsiteY2" fmla="*/ 110786 h 111609"/>
                    <a:gd name="connsiteX3" fmla="*/ 11847 w 23871"/>
                    <a:gd name="connsiteY3" fmla="*/ 111688 h 111609"/>
                    <a:gd name="connsiteX4" fmla="*/ 22197 w 23871"/>
                    <a:gd name="connsiteY4" fmla="*/ 110811 h 111609"/>
                    <a:gd name="connsiteX5" fmla="*/ 24280 w 23871"/>
                    <a:gd name="connsiteY5" fmla="*/ 109541 h 111609"/>
                    <a:gd name="connsiteX6" fmla="*/ 15085 w 23871"/>
                    <a:gd name="connsiteY6" fmla="*/ 1020 h 111609"/>
                    <a:gd name="connsiteX7" fmla="*/ 12837 w 23871"/>
                    <a:gd name="connsiteY7" fmla="*/ 131 h 11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871" h="111609">
                      <a:moveTo>
                        <a:pt x="2487" y="1007"/>
                      </a:moveTo>
                      <a:cubicBezTo>
                        <a:pt x="1052" y="1134"/>
                        <a:pt x="341" y="1541"/>
                        <a:pt x="417" y="2277"/>
                      </a:cubicBezTo>
                      <a:lnTo>
                        <a:pt x="9599" y="110786"/>
                      </a:lnTo>
                      <a:cubicBezTo>
                        <a:pt x="9650" y="111510"/>
                        <a:pt x="10399" y="111802"/>
                        <a:pt x="11847" y="111688"/>
                      </a:cubicBezTo>
                      <a:lnTo>
                        <a:pt x="22197" y="110811"/>
                      </a:lnTo>
                      <a:cubicBezTo>
                        <a:pt x="23645" y="110684"/>
                        <a:pt x="24331" y="110265"/>
                        <a:pt x="24280" y="109541"/>
                      </a:cubicBezTo>
                      <a:lnTo>
                        <a:pt x="15085" y="1020"/>
                      </a:lnTo>
                      <a:cubicBezTo>
                        <a:pt x="15022" y="296"/>
                        <a:pt x="14285" y="4"/>
                        <a:pt x="12837" y="131"/>
                      </a:cubicBezTo>
                      <a:close/>
                    </a:path>
                  </a:pathLst>
                </a:custGeom>
                <a:grpFill/>
                <a:ln w="12700" cap="flat">
                  <a:noFill/>
                  <a:prstDash val="solid"/>
                  <a:miter/>
                </a:ln>
              </p:spPr>
              <p:txBody>
                <a:bodyPr rtlCol="0" anchor="ctr"/>
                <a:lstStyle/>
                <a:p>
                  <a:endParaRPr lang="en-US"/>
                </a:p>
              </p:txBody>
            </p:sp>
            <p:sp>
              <p:nvSpPr>
                <p:cNvPr id="459" name="Freeform: Shape 94">
                  <a:extLst>
                    <a:ext uri="{FF2B5EF4-FFF2-40B4-BE49-F238E27FC236}">
                      <a16:creationId xmlns:a16="http://schemas.microsoft.com/office/drawing/2014/main" id="{C5D7E9FC-5228-4086-0719-8B57051A3A99}"/>
                    </a:ext>
                  </a:extLst>
                </p:cNvPr>
                <p:cNvSpPr>
                  <a:spLocks noChangeAspect="1"/>
                </p:cNvSpPr>
                <p:nvPr/>
              </p:nvSpPr>
              <p:spPr>
                <a:xfrm flipV="1">
                  <a:off x="3999059" y="969327"/>
                  <a:ext cx="28107" cy="111612"/>
                </a:xfrm>
                <a:custGeom>
                  <a:avLst/>
                  <a:gdLst>
                    <a:gd name="connsiteX0" fmla="*/ 2447 w 28107"/>
                    <a:gd name="connsiteY0" fmla="*/ 1439 h 111612"/>
                    <a:gd name="connsiteX1" fmla="*/ 428 w 28107"/>
                    <a:gd name="connsiteY1" fmla="*/ 2786 h 111612"/>
                    <a:gd name="connsiteX2" fmla="*/ 13903 w 28107"/>
                    <a:gd name="connsiteY2" fmla="*/ 110850 h 111612"/>
                    <a:gd name="connsiteX3" fmla="*/ 16189 w 28107"/>
                    <a:gd name="connsiteY3" fmla="*/ 111662 h 111612"/>
                    <a:gd name="connsiteX4" fmla="*/ 26501 w 28107"/>
                    <a:gd name="connsiteY4" fmla="*/ 110380 h 111612"/>
                    <a:gd name="connsiteX5" fmla="*/ 28520 w 28107"/>
                    <a:gd name="connsiteY5" fmla="*/ 109034 h 111612"/>
                    <a:gd name="connsiteX6" fmla="*/ 15033 w 28107"/>
                    <a:gd name="connsiteY6" fmla="*/ 957 h 111612"/>
                    <a:gd name="connsiteX7" fmla="*/ 12760 w 28107"/>
                    <a:gd name="connsiteY7" fmla="*/ 157 h 11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07" h="111612">
                      <a:moveTo>
                        <a:pt x="2447" y="1439"/>
                      </a:moveTo>
                      <a:cubicBezTo>
                        <a:pt x="1012" y="1617"/>
                        <a:pt x="339" y="2062"/>
                        <a:pt x="428" y="2786"/>
                      </a:cubicBezTo>
                      <a:lnTo>
                        <a:pt x="13903" y="110850"/>
                      </a:lnTo>
                      <a:cubicBezTo>
                        <a:pt x="13979" y="111574"/>
                        <a:pt x="14754" y="111840"/>
                        <a:pt x="16189" y="111662"/>
                      </a:cubicBezTo>
                      <a:lnTo>
                        <a:pt x="26501" y="110380"/>
                      </a:lnTo>
                      <a:cubicBezTo>
                        <a:pt x="27924" y="110202"/>
                        <a:pt x="28609" y="109757"/>
                        <a:pt x="28520" y="109034"/>
                      </a:cubicBezTo>
                      <a:lnTo>
                        <a:pt x="15033" y="957"/>
                      </a:lnTo>
                      <a:cubicBezTo>
                        <a:pt x="14957" y="246"/>
                        <a:pt x="14195" y="-21"/>
                        <a:pt x="12760" y="157"/>
                      </a:cubicBezTo>
                      <a:close/>
                    </a:path>
                  </a:pathLst>
                </a:custGeom>
                <a:grpFill/>
                <a:ln w="12700" cap="flat">
                  <a:noFill/>
                  <a:prstDash val="solid"/>
                  <a:miter/>
                </a:ln>
              </p:spPr>
              <p:txBody>
                <a:bodyPr rtlCol="0" anchor="ctr"/>
                <a:lstStyle/>
                <a:p>
                  <a:endParaRPr lang="en-US"/>
                </a:p>
              </p:txBody>
            </p:sp>
            <p:sp>
              <p:nvSpPr>
                <p:cNvPr id="460" name="Freeform: Shape 95">
                  <a:extLst>
                    <a:ext uri="{FF2B5EF4-FFF2-40B4-BE49-F238E27FC236}">
                      <a16:creationId xmlns:a16="http://schemas.microsoft.com/office/drawing/2014/main" id="{F126551F-4CFE-1E9D-FEB7-65B4AA20476B}"/>
                    </a:ext>
                  </a:extLst>
                </p:cNvPr>
                <p:cNvSpPr>
                  <a:spLocks noChangeAspect="1"/>
                </p:cNvSpPr>
                <p:nvPr/>
              </p:nvSpPr>
              <p:spPr>
                <a:xfrm flipV="1">
                  <a:off x="4084992" y="982142"/>
                  <a:ext cx="32309" cy="111458"/>
                </a:xfrm>
                <a:custGeom>
                  <a:avLst/>
                  <a:gdLst>
                    <a:gd name="connsiteX0" fmla="*/ 2401 w 32309"/>
                    <a:gd name="connsiteY0" fmla="*/ 1884 h 111458"/>
                    <a:gd name="connsiteX1" fmla="*/ 445 w 32309"/>
                    <a:gd name="connsiteY1" fmla="*/ 3307 h 111458"/>
                    <a:gd name="connsiteX2" fmla="*/ 18187 w 32309"/>
                    <a:gd name="connsiteY2" fmla="*/ 110761 h 111458"/>
                    <a:gd name="connsiteX3" fmla="*/ 20511 w 32309"/>
                    <a:gd name="connsiteY3" fmla="*/ 111473 h 111458"/>
                    <a:gd name="connsiteX4" fmla="*/ 30747 w 32309"/>
                    <a:gd name="connsiteY4" fmla="*/ 109783 h 111458"/>
                    <a:gd name="connsiteX5" fmla="*/ 32728 w 32309"/>
                    <a:gd name="connsiteY5" fmla="*/ 108361 h 111458"/>
                    <a:gd name="connsiteX6" fmla="*/ 14961 w 32309"/>
                    <a:gd name="connsiteY6" fmla="*/ 907 h 111458"/>
                    <a:gd name="connsiteX7" fmla="*/ 12662 w 32309"/>
                    <a:gd name="connsiteY7" fmla="*/ 195 h 111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309" h="111458">
                      <a:moveTo>
                        <a:pt x="2401" y="1884"/>
                      </a:moveTo>
                      <a:cubicBezTo>
                        <a:pt x="978" y="2126"/>
                        <a:pt x="318" y="2596"/>
                        <a:pt x="445" y="3307"/>
                      </a:cubicBezTo>
                      <a:lnTo>
                        <a:pt x="18187" y="110761"/>
                      </a:lnTo>
                      <a:cubicBezTo>
                        <a:pt x="18314" y="111473"/>
                        <a:pt x="19076" y="111714"/>
                        <a:pt x="20511" y="111473"/>
                      </a:cubicBezTo>
                      <a:lnTo>
                        <a:pt x="30747" y="109783"/>
                      </a:lnTo>
                      <a:cubicBezTo>
                        <a:pt x="32182" y="109542"/>
                        <a:pt x="32830" y="109072"/>
                        <a:pt x="32728" y="108361"/>
                      </a:cubicBezTo>
                      <a:lnTo>
                        <a:pt x="14961" y="907"/>
                      </a:lnTo>
                      <a:cubicBezTo>
                        <a:pt x="14847" y="195"/>
                        <a:pt x="14072" y="-46"/>
                        <a:pt x="12662" y="195"/>
                      </a:cubicBezTo>
                      <a:close/>
                    </a:path>
                  </a:pathLst>
                </a:custGeom>
                <a:grpFill/>
                <a:ln w="12700" cap="flat">
                  <a:noFill/>
                  <a:prstDash val="solid"/>
                  <a:miter/>
                </a:ln>
              </p:spPr>
              <p:txBody>
                <a:bodyPr rtlCol="0" anchor="ctr"/>
                <a:lstStyle/>
                <a:p>
                  <a:endParaRPr lang="en-US"/>
                </a:p>
              </p:txBody>
            </p:sp>
            <p:sp>
              <p:nvSpPr>
                <p:cNvPr id="461" name="Freeform: Shape 96">
                  <a:extLst>
                    <a:ext uri="{FF2B5EF4-FFF2-40B4-BE49-F238E27FC236}">
                      <a16:creationId xmlns:a16="http://schemas.microsoft.com/office/drawing/2014/main" id="{E6CE3818-B7A7-D120-6190-8956689E0122}"/>
                    </a:ext>
                  </a:extLst>
                </p:cNvPr>
                <p:cNvSpPr>
                  <a:spLocks noChangeAspect="1"/>
                </p:cNvSpPr>
                <p:nvPr/>
              </p:nvSpPr>
              <p:spPr>
                <a:xfrm flipV="1">
                  <a:off x="4170672" y="998575"/>
                  <a:ext cx="36490" cy="111141"/>
                </a:xfrm>
                <a:custGeom>
                  <a:avLst/>
                  <a:gdLst>
                    <a:gd name="connsiteX0" fmla="*/ 2353 w 36490"/>
                    <a:gd name="connsiteY0" fmla="*/ 2331 h 111141"/>
                    <a:gd name="connsiteX1" fmla="*/ 461 w 36490"/>
                    <a:gd name="connsiteY1" fmla="*/ 3842 h 111141"/>
                    <a:gd name="connsiteX2" fmla="*/ 22482 w 36490"/>
                    <a:gd name="connsiteY2" fmla="*/ 110496 h 111141"/>
                    <a:gd name="connsiteX3" fmla="*/ 24832 w 36490"/>
                    <a:gd name="connsiteY3" fmla="*/ 111119 h 111141"/>
                    <a:gd name="connsiteX4" fmla="*/ 34992 w 36490"/>
                    <a:gd name="connsiteY4" fmla="*/ 109023 h 111141"/>
                    <a:gd name="connsiteX5" fmla="*/ 36910 w 36490"/>
                    <a:gd name="connsiteY5" fmla="*/ 107512 h 111141"/>
                    <a:gd name="connsiteX6" fmla="*/ 14862 w 36490"/>
                    <a:gd name="connsiteY6" fmla="*/ 858 h 111141"/>
                    <a:gd name="connsiteX7" fmla="*/ 12538 w 36490"/>
                    <a:gd name="connsiteY7" fmla="*/ 235 h 111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490" h="111141">
                      <a:moveTo>
                        <a:pt x="2353" y="2331"/>
                      </a:moveTo>
                      <a:cubicBezTo>
                        <a:pt x="943" y="2623"/>
                        <a:pt x="308" y="3131"/>
                        <a:pt x="461" y="3842"/>
                      </a:cubicBezTo>
                      <a:lnTo>
                        <a:pt x="22482" y="110496"/>
                      </a:lnTo>
                      <a:cubicBezTo>
                        <a:pt x="22635" y="111208"/>
                        <a:pt x="23409" y="111411"/>
                        <a:pt x="24832" y="111119"/>
                      </a:cubicBezTo>
                      <a:lnTo>
                        <a:pt x="34992" y="109023"/>
                      </a:lnTo>
                      <a:cubicBezTo>
                        <a:pt x="36427" y="108731"/>
                        <a:pt x="37049" y="108223"/>
                        <a:pt x="36910" y="107512"/>
                      </a:cubicBezTo>
                      <a:lnTo>
                        <a:pt x="14862" y="858"/>
                      </a:lnTo>
                      <a:cubicBezTo>
                        <a:pt x="14735" y="146"/>
                        <a:pt x="13948" y="-57"/>
                        <a:pt x="12538" y="235"/>
                      </a:cubicBezTo>
                      <a:close/>
                    </a:path>
                  </a:pathLst>
                </a:custGeom>
                <a:grpFill/>
                <a:ln w="12700" cap="flat">
                  <a:noFill/>
                  <a:prstDash val="solid"/>
                  <a:miter/>
                </a:ln>
              </p:spPr>
              <p:txBody>
                <a:bodyPr rtlCol="0" anchor="ctr"/>
                <a:lstStyle/>
                <a:p>
                  <a:endParaRPr lang="en-US"/>
                </a:p>
              </p:txBody>
            </p:sp>
            <p:sp>
              <p:nvSpPr>
                <p:cNvPr id="462" name="Freeform: Shape 97">
                  <a:extLst>
                    <a:ext uri="{FF2B5EF4-FFF2-40B4-BE49-F238E27FC236}">
                      <a16:creationId xmlns:a16="http://schemas.microsoft.com/office/drawing/2014/main" id="{E54846BF-43A3-D937-652C-7901E2F6331A}"/>
                    </a:ext>
                  </a:extLst>
                </p:cNvPr>
                <p:cNvSpPr>
                  <a:spLocks noChangeAspect="1"/>
                </p:cNvSpPr>
                <p:nvPr/>
              </p:nvSpPr>
              <p:spPr>
                <a:xfrm flipV="1">
                  <a:off x="4255593" y="1018582"/>
                  <a:ext cx="40632" cy="110656"/>
                </a:xfrm>
                <a:custGeom>
                  <a:avLst/>
                  <a:gdLst>
                    <a:gd name="connsiteX0" fmla="*/ 2328 w 40632"/>
                    <a:gd name="connsiteY0" fmla="*/ 2793 h 110656"/>
                    <a:gd name="connsiteX1" fmla="*/ 473 w 40632"/>
                    <a:gd name="connsiteY1" fmla="*/ 4367 h 110656"/>
                    <a:gd name="connsiteX2" fmla="*/ 26762 w 40632"/>
                    <a:gd name="connsiteY2" fmla="*/ 110056 h 110656"/>
                    <a:gd name="connsiteX3" fmla="*/ 29125 w 40632"/>
                    <a:gd name="connsiteY3" fmla="*/ 110590 h 110656"/>
                    <a:gd name="connsiteX4" fmla="*/ 39196 w 40632"/>
                    <a:gd name="connsiteY4" fmla="*/ 108088 h 110656"/>
                    <a:gd name="connsiteX5" fmla="*/ 41050 w 40632"/>
                    <a:gd name="connsiteY5" fmla="*/ 106513 h 110656"/>
                    <a:gd name="connsiteX6" fmla="*/ 14774 w 40632"/>
                    <a:gd name="connsiteY6" fmla="*/ 811 h 110656"/>
                    <a:gd name="connsiteX7" fmla="*/ 12411 w 40632"/>
                    <a:gd name="connsiteY7" fmla="*/ 278 h 1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632" h="110656">
                      <a:moveTo>
                        <a:pt x="2328" y="2793"/>
                      </a:moveTo>
                      <a:cubicBezTo>
                        <a:pt x="931" y="3135"/>
                        <a:pt x="308" y="3656"/>
                        <a:pt x="473" y="4367"/>
                      </a:cubicBezTo>
                      <a:lnTo>
                        <a:pt x="26762" y="110056"/>
                      </a:lnTo>
                      <a:cubicBezTo>
                        <a:pt x="26927" y="110755"/>
                        <a:pt x="27715" y="110945"/>
                        <a:pt x="29125" y="110590"/>
                      </a:cubicBezTo>
                      <a:lnTo>
                        <a:pt x="39196" y="108088"/>
                      </a:lnTo>
                      <a:cubicBezTo>
                        <a:pt x="40618" y="107732"/>
                        <a:pt x="41228" y="107212"/>
                        <a:pt x="41050" y="106513"/>
                      </a:cubicBezTo>
                      <a:lnTo>
                        <a:pt x="14774" y="811"/>
                      </a:lnTo>
                      <a:cubicBezTo>
                        <a:pt x="14596" y="113"/>
                        <a:pt x="13808" y="-65"/>
                        <a:pt x="12411" y="278"/>
                      </a:cubicBezTo>
                      <a:close/>
                    </a:path>
                  </a:pathLst>
                </a:custGeom>
                <a:grpFill/>
                <a:ln w="12700" cap="flat">
                  <a:noFill/>
                  <a:prstDash val="solid"/>
                  <a:miter/>
                </a:ln>
              </p:spPr>
              <p:txBody>
                <a:bodyPr rtlCol="0" anchor="ctr"/>
                <a:lstStyle/>
                <a:p>
                  <a:endParaRPr lang="en-US"/>
                </a:p>
              </p:txBody>
            </p:sp>
            <p:sp>
              <p:nvSpPr>
                <p:cNvPr id="463" name="Freeform: Shape 98">
                  <a:extLst>
                    <a:ext uri="{FF2B5EF4-FFF2-40B4-BE49-F238E27FC236}">
                      <a16:creationId xmlns:a16="http://schemas.microsoft.com/office/drawing/2014/main" id="{5ECA89CB-5C85-9F7D-271B-22F13616EC9E}"/>
                    </a:ext>
                  </a:extLst>
                </p:cNvPr>
                <p:cNvSpPr>
                  <a:spLocks noChangeAspect="1"/>
                </p:cNvSpPr>
                <p:nvPr/>
              </p:nvSpPr>
              <p:spPr>
                <a:xfrm flipV="1">
                  <a:off x="4339637" y="1042128"/>
                  <a:ext cx="44710" cy="109989"/>
                </a:xfrm>
                <a:custGeom>
                  <a:avLst/>
                  <a:gdLst>
                    <a:gd name="connsiteX0" fmla="*/ 2291 w 44710"/>
                    <a:gd name="connsiteY0" fmla="*/ 3246 h 109989"/>
                    <a:gd name="connsiteX1" fmla="*/ 487 w 44710"/>
                    <a:gd name="connsiteY1" fmla="*/ 4884 h 109989"/>
                    <a:gd name="connsiteX2" fmla="*/ 30993 w 44710"/>
                    <a:gd name="connsiteY2" fmla="*/ 109443 h 109989"/>
                    <a:gd name="connsiteX3" fmla="*/ 33380 w 44710"/>
                    <a:gd name="connsiteY3" fmla="*/ 109875 h 109989"/>
                    <a:gd name="connsiteX4" fmla="*/ 43350 w 44710"/>
                    <a:gd name="connsiteY4" fmla="*/ 106966 h 109989"/>
                    <a:gd name="connsiteX5" fmla="*/ 45128 w 44710"/>
                    <a:gd name="connsiteY5" fmla="*/ 105315 h 109989"/>
                    <a:gd name="connsiteX6" fmla="*/ 14648 w 44710"/>
                    <a:gd name="connsiteY6" fmla="*/ 769 h 109989"/>
                    <a:gd name="connsiteX7" fmla="*/ 12260 w 44710"/>
                    <a:gd name="connsiteY7" fmla="*/ 337 h 109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710" h="109989">
                      <a:moveTo>
                        <a:pt x="2291" y="3246"/>
                      </a:moveTo>
                      <a:cubicBezTo>
                        <a:pt x="894" y="3652"/>
                        <a:pt x="310" y="4198"/>
                        <a:pt x="487" y="4884"/>
                      </a:cubicBezTo>
                      <a:lnTo>
                        <a:pt x="30993" y="109443"/>
                      </a:lnTo>
                      <a:cubicBezTo>
                        <a:pt x="31183" y="110141"/>
                        <a:pt x="31983" y="110281"/>
                        <a:pt x="33380" y="109875"/>
                      </a:cubicBezTo>
                      <a:lnTo>
                        <a:pt x="43350" y="106966"/>
                      </a:lnTo>
                      <a:cubicBezTo>
                        <a:pt x="44734" y="106573"/>
                        <a:pt x="45331" y="106014"/>
                        <a:pt x="45128" y="105315"/>
                      </a:cubicBezTo>
                      <a:lnTo>
                        <a:pt x="14648" y="769"/>
                      </a:lnTo>
                      <a:cubicBezTo>
                        <a:pt x="14445" y="71"/>
                        <a:pt x="13645" y="-69"/>
                        <a:pt x="12260" y="337"/>
                      </a:cubicBezTo>
                      <a:close/>
                    </a:path>
                  </a:pathLst>
                </a:custGeom>
                <a:grpFill/>
                <a:ln w="12700" cap="flat">
                  <a:noFill/>
                  <a:prstDash val="solid"/>
                  <a:miter/>
                </a:ln>
              </p:spPr>
              <p:txBody>
                <a:bodyPr rtlCol="0" anchor="ctr"/>
                <a:lstStyle/>
                <a:p>
                  <a:endParaRPr lang="en-US"/>
                </a:p>
              </p:txBody>
            </p:sp>
            <p:sp>
              <p:nvSpPr>
                <p:cNvPr id="464" name="Freeform: Shape 99">
                  <a:extLst>
                    <a:ext uri="{FF2B5EF4-FFF2-40B4-BE49-F238E27FC236}">
                      <a16:creationId xmlns:a16="http://schemas.microsoft.com/office/drawing/2014/main" id="{B71DF9E3-7076-00B3-C6ED-899DB043AB58}"/>
                    </a:ext>
                  </a:extLst>
                </p:cNvPr>
                <p:cNvSpPr>
                  <a:spLocks noChangeAspect="1"/>
                </p:cNvSpPr>
                <p:nvPr/>
              </p:nvSpPr>
              <p:spPr>
                <a:xfrm flipV="1">
                  <a:off x="4422753" y="1069194"/>
                  <a:ext cx="48701" cy="109163"/>
                </a:xfrm>
                <a:custGeom>
                  <a:avLst/>
                  <a:gdLst>
                    <a:gd name="connsiteX0" fmla="*/ 2229 w 48701"/>
                    <a:gd name="connsiteY0" fmla="*/ 3695 h 109163"/>
                    <a:gd name="connsiteX1" fmla="*/ 514 w 48701"/>
                    <a:gd name="connsiteY1" fmla="*/ 5409 h 109163"/>
                    <a:gd name="connsiteX2" fmla="*/ 35172 w 48701"/>
                    <a:gd name="connsiteY2" fmla="*/ 108660 h 109163"/>
                    <a:gd name="connsiteX3" fmla="*/ 37560 w 48701"/>
                    <a:gd name="connsiteY3" fmla="*/ 109003 h 109163"/>
                    <a:gd name="connsiteX4" fmla="*/ 47415 w 48701"/>
                    <a:gd name="connsiteY4" fmla="*/ 105701 h 109163"/>
                    <a:gd name="connsiteX5" fmla="*/ 49117 w 48701"/>
                    <a:gd name="connsiteY5" fmla="*/ 103974 h 109163"/>
                    <a:gd name="connsiteX6" fmla="*/ 14471 w 48701"/>
                    <a:gd name="connsiteY6" fmla="*/ 723 h 109163"/>
                    <a:gd name="connsiteX7" fmla="*/ 12071 w 48701"/>
                    <a:gd name="connsiteY7" fmla="*/ 393 h 109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701" h="109163">
                      <a:moveTo>
                        <a:pt x="2229" y="3695"/>
                      </a:moveTo>
                      <a:cubicBezTo>
                        <a:pt x="857" y="4152"/>
                        <a:pt x="285" y="4736"/>
                        <a:pt x="514" y="5409"/>
                      </a:cubicBezTo>
                      <a:lnTo>
                        <a:pt x="35172" y="108660"/>
                      </a:lnTo>
                      <a:cubicBezTo>
                        <a:pt x="35388" y="109346"/>
                        <a:pt x="36188" y="109460"/>
                        <a:pt x="37560" y="109003"/>
                      </a:cubicBezTo>
                      <a:lnTo>
                        <a:pt x="47415" y="105701"/>
                      </a:lnTo>
                      <a:cubicBezTo>
                        <a:pt x="48787" y="105244"/>
                        <a:pt x="49345" y="104660"/>
                        <a:pt x="49117" y="103974"/>
                      </a:cubicBezTo>
                      <a:lnTo>
                        <a:pt x="14471" y="723"/>
                      </a:lnTo>
                      <a:cubicBezTo>
                        <a:pt x="14243" y="37"/>
                        <a:pt x="13443" y="-64"/>
                        <a:pt x="12071" y="393"/>
                      </a:cubicBezTo>
                      <a:close/>
                    </a:path>
                  </a:pathLst>
                </a:custGeom>
                <a:grpFill/>
                <a:ln w="12700" cap="flat">
                  <a:noFill/>
                  <a:prstDash val="solid"/>
                  <a:miter/>
                </a:ln>
              </p:spPr>
              <p:txBody>
                <a:bodyPr rtlCol="0" anchor="ctr"/>
                <a:lstStyle/>
                <a:p>
                  <a:endParaRPr lang="en-US"/>
                </a:p>
              </p:txBody>
            </p:sp>
            <p:sp>
              <p:nvSpPr>
                <p:cNvPr id="465" name="Freeform: Shape 100">
                  <a:extLst>
                    <a:ext uri="{FF2B5EF4-FFF2-40B4-BE49-F238E27FC236}">
                      <a16:creationId xmlns:a16="http://schemas.microsoft.com/office/drawing/2014/main" id="{A8CE0DB3-6A8C-C133-D176-B1429696A4B9}"/>
                    </a:ext>
                  </a:extLst>
                </p:cNvPr>
                <p:cNvSpPr>
                  <a:spLocks noChangeAspect="1"/>
                </p:cNvSpPr>
                <p:nvPr/>
              </p:nvSpPr>
              <p:spPr>
                <a:xfrm flipV="1">
                  <a:off x="4504821" y="1099745"/>
                  <a:ext cx="52635" cy="108165"/>
                </a:xfrm>
                <a:custGeom>
                  <a:avLst/>
                  <a:gdLst>
                    <a:gd name="connsiteX0" fmla="*/ 2173 w 52635"/>
                    <a:gd name="connsiteY0" fmla="*/ 4143 h 108165"/>
                    <a:gd name="connsiteX1" fmla="*/ 534 w 52635"/>
                    <a:gd name="connsiteY1" fmla="*/ 5934 h 108165"/>
                    <a:gd name="connsiteX2" fmla="*/ 39295 w 52635"/>
                    <a:gd name="connsiteY2" fmla="*/ 107711 h 108165"/>
                    <a:gd name="connsiteX3" fmla="*/ 41695 w 52635"/>
                    <a:gd name="connsiteY3" fmla="*/ 107953 h 108165"/>
                    <a:gd name="connsiteX4" fmla="*/ 51410 w 52635"/>
                    <a:gd name="connsiteY4" fmla="*/ 104257 h 108165"/>
                    <a:gd name="connsiteX5" fmla="*/ 53049 w 52635"/>
                    <a:gd name="connsiteY5" fmla="*/ 102466 h 108165"/>
                    <a:gd name="connsiteX6" fmla="*/ 14301 w 52635"/>
                    <a:gd name="connsiteY6" fmla="*/ 689 h 108165"/>
                    <a:gd name="connsiteX7" fmla="*/ 11888 w 52635"/>
                    <a:gd name="connsiteY7" fmla="*/ 447 h 108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635" h="108165">
                      <a:moveTo>
                        <a:pt x="2173" y="4143"/>
                      </a:moveTo>
                      <a:cubicBezTo>
                        <a:pt x="826" y="4664"/>
                        <a:pt x="280" y="5261"/>
                        <a:pt x="534" y="5934"/>
                      </a:cubicBezTo>
                      <a:lnTo>
                        <a:pt x="39295" y="107711"/>
                      </a:lnTo>
                      <a:cubicBezTo>
                        <a:pt x="39536" y="108384"/>
                        <a:pt x="40349" y="108461"/>
                        <a:pt x="41695" y="107953"/>
                      </a:cubicBezTo>
                      <a:lnTo>
                        <a:pt x="51410" y="104257"/>
                      </a:lnTo>
                      <a:cubicBezTo>
                        <a:pt x="52757" y="103736"/>
                        <a:pt x="53303" y="103152"/>
                        <a:pt x="53049" y="102466"/>
                      </a:cubicBezTo>
                      <a:lnTo>
                        <a:pt x="14301" y="689"/>
                      </a:lnTo>
                      <a:cubicBezTo>
                        <a:pt x="14047" y="16"/>
                        <a:pt x="13234" y="-61"/>
                        <a:pt x="11888" y="447"/>
                      </a:cubicBezTo>
                      <a:close/>
                    </a:path>
                  </a:pathLst>
                </a:custGeom>
                <a:grpFill/>
                <a:ln w="12700" cap="flat">
                  <a:noFill/>
                  <a:prstDash val="solid"/>
                  <a:miter/>
                </a:ln>
              </p:spPr>
              <p:txBody>
                <a:bodyPr rtlCol="0" anchor="ctr"/>
                <a:lstStyle/>
                <a:p>
                  <a:endParaRPr lang="en-US"/>
                </a:p>
              </p:txBody>
            </p:sp>
            <p:sp>
              <p:nvSpPr>
                <p:cNvPr id="466" name="Freeform: Shape 101">
                  <a:extLst>
                    <a:ext uri="{FF2B5EF4-FFF2-40B4-BE49-F238E27FC236}">
                      <a16:creationId xmlns:a16="http://schemas.microsoft.com/office/drawing/2014/main" id="{393F0A4F-85E1-1357-5191-7AD03FB790FB}"/>
                    </a:ext>
                  </a:extLst>
                </p:cNvPr>
                <p:cNvSpPr>
                  <a:spLocks noChangeAspect="1"/>
                </p:cNvSpPr>
                <p:nvPr/>
              </p:nvSpPr>
              <p:spPr>
                <a:xfrm flipV="1">
                  <a:off x="4585738" y="1133767"/>
                  <a:ext cx="56482" cy="107005"/>
                </a:xfrm>
                <a:custGeom>
                  <a:avLst/>
                  <a:gdLst>
                    <a:gd name="connsiteX0" fmla="*/ 2137 w 56482"/>
                    <a:gd name="connsiteY0" fmla="*/ 4599 h 107005"/>
                    <a:gd name="connsiteX1" fmla="*/ 550 w 56482"/>
                    <a:gd name="connsiteY1" fmla="*/ 6453 h 107005"/>
                    <a:gd name="connsiteX2" fmla="*/ 43349 w 56482"/>
                    <a:gd name="connsiteY2" fmla="*/ 106592 h 107005"/>
                    <a:gd name="connsiteX3" fmla="*/ 45775 w 56482"/>
                    <a:gd name="connsiteY3" fmla="*/ 106732 h 107005"/>
                    <a:gd name="connsiteX4" fmla="*/ 55312 w 56482"/>
                    <a:gd name="connsiteY4" fmla="*/ 102655 h 107005"/>
                    <a:gd name="connsiteX5" fmla="*/ 56887 w 56482"/>
                    <a:gd name="connsiteY5" fmla="*/ 100814 h 107005"/>
                    <a:gd name="connsiteX6" fmla="*/ 14088 w 56482"/>
                    <a:gd name="connsiteY6" fmla="*/ 662 h 107005"/>
                    <a:gd name="connsiteX7" fmla="*/ 11675 w 56482"/>
                    <a:gd name="connsiteY7" fmla="*/ 509 h 107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482" h="107005">
                      <a:moveTo>
                        <a:pt x="2137" y="4599"/>
                      </a:moveTo>
                      <a:cubicBezTo>
                        <a:pt x="804" y="5158"/>
                        <a:pt x="283" y="5780"/>
                        <a:pt x="550" y="6453"/>
                      </a:cubicBezTo>
                      <a:lnTo>
                        <a:pt x="43349" y="106592"/>
                      </a:lnTo>
                      <a:cubicBezTo>
                        <a:pt x="43628" y="107253"/>
                        <a:pt x="44428" y="107303"/>
                        <a:pt x="45775" y="106732"/>
                      </a:cubicBezTo>
                      <a:lnTo>
                        <a:pt x="55312" y="102655"/>
                      </a:lnTo>
                      <a:cubicBezTo>
                        <a:pt x="56646" y="102084"/>
                        <a:pt x="57179" y="101461"/>
                        <a:pt x="56887" y="100814"/>
                      </a:cubicBezTo>
                      <a:lnTo>
                        <a:pt x="14088" y="662"/>
                      </a:lnTo>
                      <a:cubicBezTo>
                        <a:pt x="13821" y="-11"/>
                        <a:pt x="13009" y="-49"/>
                        <a:pt x="11675" y="509"/>
                      </a:cubicBezTo>
                      <a:close/>
                    </a:path>
                  </a:pathLst>
                </a:custGeom>
                <a:grpFill/>
                <a:ln w="12700" cap="flat">
                  <a:noFill/>
                  <a:prstDash val="solid"/>
                  <a:miter/>
                </a:ln>
              </p:spPr>
              <p:txBody>
                <a:bodyPr rtlCol="0" anchor="ctr"/>
                <a:lstStyle/>
                <a:p>
                  <a:endParaRPr lang="en-US"/>
                </a:p>
              </p:txBody>
            </p:sp>
            <p:sp>
              <p:nvSpPr>
                <p:cNvPr id="467" name="Freeform: Shape 102">
                  <a:extLst>
                    <a:ext uri="{FF2B5EF4-FFF2-40B4-BE49-F238E27FC236}">
                      <a16:creationId xmlns:a16="http://schemas.microsoft.com/office/drawing/2014/main" id="{500A4A39-5EB6-EC27-3C64-2F09DF558624}"/>
                    </a:ext>
                  </a:extLst>
                </p:cNvPr>
                <p:cNvSpPr>
                  <a:spLocks noChangeAspect="1"/>
                </p:cNvSpPr>
                <p:nvPr/>
              </p:nvSpPr>
              <p:spPr>
                <a:xfrm flipV="1">
                  <a:off x="4665049" y="1171017"/>
                  <a:ext cx="60231" cy="105688"/>
                </a:xfrm>
                <a:custGeom>
                  <a:avLst/>
                  <a:gdLst>
                    <a:gd name="connsiteX0" fmla="*/ 2070 w 60231"/>
                    <a:gd name="connsiteY0" fmla="*/ 5038 h 105688"/>
                    <a:gd name="connsiteX1" fmla="*/ 584 w 60231"/>
                    <a:gd name="connsiteY1" fmla="*/ 6943 h 105688"/>
                    <a:gd name="connsiteX2" fmla="*/ 47332 w 60231"/>
                    <a:gd name="connsiteY2" fmla="*/ 105317 h 105688"/>
                    <a:gd name="connsiteX3" fmla="*/ 49771 w 60231"/>
                    <a:gd name="connsiteY3" fmla="*/ 105355 h 105688"/>
                    <a:gd name="connsiteX4" fmla="*/ 59143 w 60231"/>
                    <a:gd name="connsiteY4" fmla="*/ 100898 h 105688"/>
                    <a:gd name="connsiteX5" fmla="*/ 60629 w 60231"/>
                    <a:gd name="connsiteY5" fmla="*/ 98993 h 105688"/>
                    <a:gd name="connsiteX6" fmla="*/ 13881 w 60231"/>
                    <a:gd name="connsiteY6" fmla="*/ 631 h 105688"/>
                    <a:gd name="connsiteX7" fmla="*/ 11442 w 60231"/>
                    <a:gd name="connsiteY7" fmla="*/ 581 h 105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231" h="105688">
                      <a:moveTo>
                        <a:pt x="2070" y="5038"/>
                      </a:moveTo>
                      <a:cubicBezTo>
                        <a:pt x="762" y="5661"/>
                        <a:pt x="266" y="6296"/>
                        <a:pt x="584" y="6943"/>
                      </a:cubicBezTo>
                      <a:lnTo>
                        <a:pt x="47332" y="105317"/>
                      </a:lnTo>
                      <a:cubicBezTo>
                        <a:pt x="47637" y="105965"/>
                        <a:pt x="48450" y="105978"/>
                        <a:pt x="49771" y="105355"/>
                      </a:cubicBezTo>
                      <a:lnTo>
                        <a:pt x="59143" y="100898"/>
                      </a:lnTo>
                      <a:cubicBezTo>
                        <a:pt x="60451" y="100288"/>
                        <a:pt x="60947" y="99640"/>
                        <a:pt x="60629" y="98993"/>
                      </a:cubicBezTo>
                      <a:lnTo>
                        <a:pt x="13881" y="631"/>
                      </a:lnTo>
                      <a:cubicBezTo>
                        <a:pt x="13576" y="-29"/>
                        <a:pt x="12763" y="-42"/>
                        <a:pt x="11442" y="581"/>
                      </a:cubicBezTo>
                      <a:close/>
                    </a:path>
                  </a:pathLst>
                </a:custGeom>
                <a:grpFill/>
                <a:ln w="12700" cap="flat">
                  <a:noFill/>
                  <a:prstDash val="solid"/>
                  <a:miter/>
                </a:ln>
              </p:spPr>
              <p:txBody>
                <a:bodyPr rtlCol="0" anchor="ctr"/>
                <a:lstStyle/>
                <a:p>
                  <a:endParaRPr lang="en-US"/>
                </a:p>
              </p:txBody>
            </p:sp>
            <p:sp>
              <p:nvSpPr>
                <p:cNvPr id="468" name="Freeform: Shape 103">
                  <a:extLst>
                    <a:ext uri="{FF2B5EF4-FFF2-40B4-BE49-F238E27FC236}">
                      <a16:creationId xmlns:a16="http://schemas.microsoft.com/office/drawing/2014/main" id="{8514BFB3-46B9-6ACE-F447-6AB69629584C}"/>
                    </a:ext>
                  </a:extLst>
                </p:cNvPr>
                <p:cNvSpPr>
                  <a:spLocks noChangeAspect="1"/>
                </p:cNvSpPr>
                <p:nvPr/>
              </p:nvSpPr>
              <p:spPr>
                <a:xfrm flipV="1">
                  <a:off x="4743024" y="1211636"/>
                  <a:ext cx="63894" cy="104199"/>
                </a:xfrm>
                <a:custGeom>
                  <a:avLst/>
                  <a:gdLst>
                    <a:gd name="connsiteX0" fmla="*/ 2030 w 63894"/>
                    <a:gd name="connsiteY0" fmla="*/ 5476 h 104199"/>
                    <a:gd name="connsiteX1" fmla="*/ 607 w 63894"/>
                    <a:gd name="connsiteY1" fmla="*/ 7445 h 104199"/>
                    <a:gd name="connsiteX2" fmla="*/ 51255 w 63894"/>
                    <a:gd name="connsiteY2" fmla="*/ 103863 h 104199"/>
                    <a:gd name="connsiteX3" fmla="*/ 53668 w 63894"/>
                    <a:gd name="connsiteY3" fmla="*/ 103812 h 104199"/>
                    <a:gd name="connsiteX4" fmla="*/ 62863 w 63894"/>
                    <a:gd name="connsiteY4" fmla="*/ 98986 h 104199"/>
                    <a:gd name="connsiteX5" fmla="*/ 64285 w 63894"/>
                    <a:gd name="connsiteY5" fmla="*/ 97017 h 104199"/>
                    <a:gd name="connsiteX6" fmla="*/ 13637 w 63894"/>
                    <a:gd name="connsiteY6" fmla="*/ 599 h 104199"/>
                    <a:gd name="connsiteX7" fmla="*/ 11224 w 63894"/>
                    <a:gd name="connsiteY7" fmla="*/ 650 h 104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894" h="104199">
                      <a:moveTo>
                        <a:pt x="2030" y="5476"/>
                      </a:moveTo>
                      <a:cubicBezTo>
                        <a:pt x="734" y="6149"/>
                        <a:pt x="264" y="6810"/>
                        <a:pt x="607" y="7445"/>
                      </a:cubicBezTo>
                      <a:lnTo>
                        <a:pt x="51255" y="103863"/>
                      </a:lnTo>
                      <a:cubicBezTo>
                        <a:pt x="51572" y="104498"/>
                        <a:pt x="52385" y="104485"/>
                        <a:pt x="53668" y="103812"/>
                      </a:cubicBezTo>
                      <a:lnTo>
                        <a:pt x="62863" y="98986"/>
                      </a:lnTo>
                      <a:cubicBezTo>
                        <a:pt x="64158" y="98313"/>
                        <a:pt x="64628" y="97652"/>
                        <a:pt x="64285" y="97017"/>
                      </a:cubicBezTo>
                      <a:lnTo>
                        <a:pt x="13637" y="599"/>
                      </a:lnTo>
                      <a:cubicBezTo>
                        <a:pt x="13320" y="-48"/>
                        <a:pt x="12494" y="-23"/>
                        <a:pt x="11224" y="650"/>
                      </a:cubicBezTo>
                      <a:close/>
                    </a:path>
                  </a:pathLst>
                </a:custGeom>
                <a:grpFill/>
                <a:ln w="12700" cap="flat">
                  <a:noFill/>
                  <a:prstDash val="solid"/>
                  <a:miter/>
                </a:ln>
              </p:spPr>
              <p:txBody>
                <a:bodyPr rtlCol="0" anchor="ctr"/>
                <a:lstStyle/>
                <a:p>
                  <a:endParaRPr lang="en-US"/>
                </a:p>
              </p:txBody>
            </p:sp>
            <p:sp>
              <p:nvSpPr>
                <p:cNvPr id="469" name="Freeform: Shape 104">
                  <a:extLst>
                    <a:ext uri="{FF2B5EF4-FFF2-40B4-BE49-F238E27FC236}">
                      <a16:creationId xmlns:a16="http://schemas.microsoft.com/office/drawing/2014/main" id="{EE1D16F0-7A52-2B06-22B6-13996A858BC0}"/>
                    </a:ext>
                  </a:extLst>
                </p:cNvPr>
                <p:cNvSpPr>
                  <a:spLocks noChangeAspect="1"/>
                </p:cNvSpPr>
                <p:nvPr/>
              </p:nvSpPr>
              <p:spPr>
                <a:xfrm flipV="1">
                  <a:off x="4819411" y="1255474"/>
                  <a:ext cx="67431" cy="102560"/>
                </a:xfrm>
                <a:custGeom>
                  <a:avLst/>
                  <a:gdLst>
                    <a:gd name="connsiteX0" fmla="*/ 1966 w 67431"/>
                    <a:gd name="connsiteY0" fmla="*/ 5910 h 102560"/>
                    <a:gd name="connsiteX1" fmla="*/ 632 w 67431"/>
                    <a:gd name="connsiteY1" fmla="*/ 7929 h 102560"/>
                    <a:gd name="connsiteX2" fmla="*/ 55064 w 67431"/>
                    <a:gd name="connsiteY2" fmla="*/ 102252 h 102560"/>
                    <a:gd name="connsiteX3" fmla="*/ 57477 w 67431"/>
                    <a:gd name="connsiteY3" fmla="*/ 102112 h 102560"/>
                    <a:gd name="connsiteX4" fmla="*/ 66481 w 67431"/>
                    <a:gd name="connsiteY4" fmla="*/ 96931 h 102560"/>
                    <a:gd name="connsiteX5" fmla="*/ 67815 w 67431"/>
                    <a:gd name="connsiteY5" fmla="*/ 94899 h 102560"/>
                    <a:gd name="connsiteX6" fmla="*/ 13370 w 67431"/>
                    <a:gd name="connsiteY6" fmla="*/ 576 h 102560"/>
                    <a:gd name="connsiteX7" fmla="*/ 10957 w 67431"/>
                    <a:gd name="connsiteY7" fmla="*/ 716 h 102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431" h="102560">
                      <a:moveTo>
                        <a:pt x="1966" y="5910"/>
                      </a:moveTo>
                      <a:cubicBezTo>
                        <a:pt x="708" y="6634"/>
                        <a:pt x="264" y="7307"/>
                        <a:pt x="632" y="7929"/>
                      </a:cubicBezTo>
                      <a:lnTo>
                        <a:pt x="55064" y="102252"/>
                      </a:lnTo>
                      <a:cubicBezTo>
                        <a:pt x="55433" y="102887"/>
                        <a:pt x="56233" y="102836"/>
                        <a:pt x="57477" y="102112"/>
                      </a:cubicBezTo>
                      <a:lnTo>
                        <a:pt x="66481" y="96931"/>
                      </a:lnTo>
                      <a:cubicBezTo>
                        <a:pt x="67726" y="96194"/>
                        <a:pt x="68183" y="95521"/>
                        <a:pt x="67815" y="94899"/>
                      </a:cubicBezTo>
                      <a:lnTo>
                        <a:pt x="13370" y="576"/>
                      </a:lnTo>
                      <a:cubicBezTo>
                        <a:pt x="13015" y="-59"/>
                        <a:pt x="12215" y="-8"/>
                        <a:pt x="10957" y="716"/>
                      </a:cubicBezTo>
                      <a:close/>
                    </a:path>
                  </a:pathLst>
                </a:custGeom>
                <a:grpFill/>
                <a:ln w="12700" cap="flat">
                  <a:noFill/>
                  <a:prstDash val="solid"/>
                  <a:miter/>
                </a:ln>
              </p:spPr>
              <p:txBody>
                <a:bodyPr rtlCol="0" anchor="ctr"/>
                <a:lstStyle/>
                <a:p>
                  <a:endParaRPr lang="en-US"/>
                </a:p>
              </p:txBody>
            </p:sp>
            <p:sp>
              <p:nvSpPr>
                <p:cNvPr id="470" name="Freeform: Shape 105">
                  <a:extLst>
                    <a:ext uri="{FF2B5EF4-FFF2-40B4-BE49-F238E27FC236}">
                      <a16:creationId xmlns:a16="http://schemas.microsoft.com/office/drawing/2014/main" id="{7D10FB5A-A380-879C-8D2C-C8B627C14D8F}"/>
                    </a:ext>
                  </a:extLst>
                </p:cNvPr>
                <p:cNvSpPr>
                  <a:spLocks noChangeAspect="1"/>
                </p:cNvSpPr>
                <p:nvPr/>
              </p:nvSpPr>
              <p:spPr>
                <a:xfrm flipV="1">
                  <a:off x="4894088" y="1302476"/>
                  <a:ext cx="70863" cy="100772"/>
                </a:xfrm>
                <a:custGeom>
                  <a:avLst/>
                  <a:gdLst>
                    <a:gd name="connsiteX0" fmla="*/ 1921 w 70863"/>
                    <a:gd name="connsiteY0" fmla="*/ 6335 h 100772"/>
                    <a:gd name="connsiteX1" fmla="*/ 651 w 70863"/>
                    <a:gd name="connsiteY1" fmla="*/ 8405 h 100772"/>
                    <a:gd name="connsiteX2" fmla="*/ 58804 w 70863"/>
                    <a:gd name="connsiteY2" fmla="*/ 100505 h 100772"/>
                    <a:gd name="connsiteX3" fmla="*/ 61204 w 70863"/>
                    <a:gd name="connsiteY3" fmla="*/ 100264 h 100772"/>
                    <a:gd name="connsiteX4" fmla="*/ 69980 w 70863"/>
                    <a:gd name="connsiteY4" fmla="*/ 94714 h 100772"/>
                    <a:gd name="connsiteX5" fmla="*/ 71237 w 70863"/>
                    <a:gd name="connsiteY5" fmla="*/ 92631 h 100772"/>
                    <a:gd name="connsiteX6" fmla="*/ 13122 w 70863"/>
                    <a:gd name="connsiteY6" fmla="*/ 544 h 100772"/>
                    <a:gd name="connsiteX7" fmla="*/ 10696 w 70863"/>
                    <a:gd name="connsiteY7" fmla="*/ 785 h 100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863" h="100772">
                      <a:moveTo>
                        <a:pt x="1921" y="6335"/>
                      </a:moveTo>
                      <a:cubicBezTo>
                        <a:pt x="689" y="7110"/>
                        <a:pt x="270" y="7796"/>
                        <a:pt x="651" y="8405"/>
                      </a:cubicBezTo>
                      <a:lnTo>
                        <a:pt x="58804" y="100505"/>
                      </a:lnTo>
                      <a:cubicBezTo>
                        <a:pt x="59172" y="101115"/>
                        <a:pt x="59972" y="101039"/>
                        <a:pt x="61204" y="100264"/>
                      </a:cubicBezTo>
                      <a:lnTo>
                        <a:pt x="69980" y="94714"/>
                      </a:lnTo>
                      <a:cubicBezTo>
                        <a:pt x="71199" y="93939"/>
                        <a:pt x="71631" y="93254"/>
                        <a:pt x="71237" y="92631"/>
                      </a:cubicBezTo>
                      <a:lnTo>
                        <a:pt x="13122" y="544"/>
                      </a:lnTo>
                      <a:cubicBezTo>
                        <a:pt x="12728" y="-66"/>
                        <a:pt x="11916" y="10"/>
                        <a:pt x="10696" y="785"/>
                      </a:cubicBezTo>
                      <a:close/>
                    </a:path>
                  </a:pathLst>
                </a:custGeom>
                <a:grpFill/>
                <a:ln w="12700" cap="flat">
                  <a:noFill/>
                  <a:prstDash val="solid"/>
                  <a:miter/>
                </a:ln>
              </p:spPr>
              <p:txBody>
                <a:bodyPr rtlCol="0" anchor="ctr"/>
                <a:lstStyle/>
                <a:p>
                  <a:endParaRPr lang="en-US"/>
                </a:p>
              </p:txBody>
            </p:sp>
            <p:sp>
              <p:nvSpPr>
                <p:cNvPr id="471" name="Freeform: Shape 106">
                  <a:extLst>
                    <a:ext uri="{FF2B5EF4-FFF2-40B4-BE49-F238E27FC236}">
                      <a16:creationId xmlns:a16="http://schemas.microsoft.com/office/drawing/2014/main" id="{B1D27B62-2058-D5D3-6DCE-E2B7BD409396}"/>
                    </a:ext>
                  </a:extLst>
                </p:cNvPr>
                <p:cNvSpPr>
                  <a:spLocks noChangeAspect="1"/>
                </p:cNvSpPr>
                <p:nvPr/>
              </p:nvSpPr>
              <p:spPr>
                <a:xfrm flipV="1">
                  <a:off x="4966978" y="1352612"/>
                  <a:ext cx="74200" cy="98803"/>
                </a:xfrm>
                <a:custGeom>
                  <a:avLst/>
                  <a:gdLst>
                    <a:gd name="connsiteX0" fmla="*/ 1860 w 74200"/>
                    <a:gd name="connsiteY0" fmla="*/ 6743 h 98803"/>
                    <a:gd name="connsiteX1" fmla="*/ 679 w 74200"/>
                    <a:gd name="connsiteY1" fmla="*/ 8864 h 98803"/>
                    <a:gd name="connsiteX2" fmla="*/ 62439 w 74200"/>
                    <a:gd name="connsiteY2" fmla="*/ 98577 h 98803"/>
                    <a:gd name="connsiteX3" fmla="*/ 64839 w 74200"/>
                    <a:gd name="connsiteY3" fmla="*/ 98234 h 98803"/>
                    <a:gd name="connsiteX4" fmla="*/ 73399 w 74200"/>
                    <a:gd name="connsiteY4" fmla="*/ 92354 h 98803"/>
                    <a:gd name="connsiteX5" fmla="*/ 74568 w 74200"/>
                    <a:gd name="connsiteY5" fmla="*/ 90220 h 98803"/>
                    <a:gd name="connsiteX6" fmla="*/ 12808 w 74200"/>
                    <a:gd name="connsiteY6" fmla="*/ 520 h 98803"/>
                    <a:gd name="connsiteX7" fmla="*/ 10407 w 74200"/>
                    <a:gd name="connsiteY7" fmla="*/ 851 h 9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200" h="98803">
                      <a:moveTo>
                        <a:pt x="1860" y="6743"/>
                      </a:moveTo>
                      <a:cubicBezTo>
                        <a:pt x="654" y="7556"/>
                        <a:pt x="273" y="8267"/>
                        <a:pt x="679" y="8864"/>
                      </a:cubicBezTo>
                      <a:lnTo>
                        <a:pt x="62439" y="98577"/>
                      </a:lnTo>
                      <a:cubicBezTo>
                        <a:pt x="62846" y="99161"/>
                        <a:pt x="63646" y="99060"/>
                        <a:pt x="64839" y="98234"/>
                      </a:cubicBezTo>
                      <a:lnTo>
                        <a:pt x="73399" y="92354"/>
                      </a:lnTo>
                      <a:cubicBezTo>
                        <a:pt x="74580" y="91528"/>
                        <a:pt x="74974" y="90817"/>
                        <a:pt x="74568" y="90220"/>
                      </a:cubicBezTo>
                      <a:lnTo>
                        <a:pt x="12808" y="520"/>
                      </a:lnTo>
                      <a:cubicBezTo>
                        <a:pt x="12389" y="-76"/>
                        <a:pt x="11601" y="38"/>
                        <a:pt x="10407" y="851"/>
                      </a:cubicBezTo>
                      <a:close/>
                    </a:path>
                  </a:pathLst>
                </a:custGeom>
                <a:grpFill/>
                <a:ln w="12700" cap="flat">
                  <a:noFill/>
                  <a:prstDash val="solid"/>
                  <a:miter/>
                </a:ln>
              </p:spPr>
              <p:txBody>
                <a:bodyPr rtlCol="0" anchor="ctr"/>
                <a:lstStyle/>
                <a:p>
                  <a:endParaRPr lang="en-US"/>
                </a:p>
              </p:txBody>
            </p:sp>
            <p:sp>
              <p:nvSpPr>
                <p:cNvPr id="472" name="Freeform: Shape 107">
                  <a:extLst>
                    <a:ext uri="{FF2B5EF4-FFF2-40B4-BE49-F238E27FC236}">
                      <a16:creationId xmlns:a16="http://schemas.microsoft.com/office/drawing/2014/main" id="{DA9CFB86-AABA-6A9E-159D-4FBA7FE760B0}"/>
                    </a:ext>
                  </a:extLst>
                </p:cNvPr>
                <p:cNvSpPr>
                  <a:spLocks noChangeAspect="1"/>
                </p:cNvSpPr>
                <p:nvPr/>
              </p:nvSpPr>
              <p:spPr>
                <a:xfrm flipV="1">
                  <a:off x="5037684" y="1405516"/>
                  <a:ext cx="77395" cy="96717"/>
                </a:xfrm>
                <a:custGeom>
                  <a:avLst/>
                  <a:gdLst>
                    <a:gd name="connsiteX0" fmla="*/ 1799 w 77395"/>
                    <a:gd name="connsiteY0" fmla="*/ 7148 h 96717"/>
                    <a:gd name="connsiteX1" fmla="*/ 707 w 77395"/>
                    <a:gd name="connsiteY1" fmla="*/ 9319 h 96717"/>
                    <a:gd name="connsiteX2" fmla="*/ 65960 w 77395"/>
                    <a:gd name="connsiteY2" fmla="*/ 96517 h 96717"/>
                    <a:gd name="connsiteX3" fmla="*/ 68334 w 77395"/>
                    <a:gd name="connsiteY3" fmla="*/ 96086 h 96717"/>
                    <a:gd name="connsiteX4" fmla="*/ 76666 w 77395"/>
                    <a:gd name="connsiteY4" fmla="*/ 89863 h 96717"/>
                    <a:gd name="connsiteX5" fmla="*/ 77745 w 77395"/>
                    <a:gd name="connsiteY5" fmla="*/ 87691 h 96717"/>
                    <a:gd name="connsiteX6" fmla="*/ 12505 w 77395"/>
                    <a:gd name="connsiteY6" fmla="*/ 493 h 96717"/>
                    <a:gd name="connsiteX7" fmla="*/ 10105 w 77395"/>
                    <a:gd name="connsiteY7" fmla="*/ 925 h 96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395" h="96717">
                      <a:moveTo>
                        <a:pt x="1799" y="7148"/>
                      </a:moveTo>
                      <a:cubicBezTo>
                        <a:pt x="631" y="8024"/>
                        <a:pt x="275" y="8735"/>
                        <a:pt x="707" y="9319"/>
                      </a:cubicBezTo>
                      <a:lnTo>
                        <a:pt x="65960" y="96517"/>
                      </a:lnTo>
                      <a:cubicBezTo>
                        <a:pt x="66391" y="97102"/>
                        <a:pt x="67179" y="96949"/>
                        <a:pt x="68334" y="96086"/>
                      </a:cubicBezTo>
                      <a:lnTo>
                        <a:pt x="76666" y="89863"/>
                      </a:lnTo>
                      <a:cubicBezTo>
                        <a:pt x="77809" y="88999"/>
                        <a:pt x="78190" y="88275"/>
                        <a:pt x="77745" y="87691"/>
                      </a:cubicBezTo>
                      <a:lnTo>
                        <a:pt x="12505" y="493"/>
                      </a:lnTo>
                      <a:cubicBezTo>
                        <a:pt x="12074" y="-79"/>
                        <a:pt x="11273" y="61"/>
                        <a:pt x="10105" y="925"/>
                      </a:cubicBezTo>
                      <a:close/>
                    </a:path>
                  </a:pathLst>
                </a:custGeom>
                <a:grpFill/>
                <a:ln w="12700" cap="flat">
                  <a:noFill/>
                  <a:prstDash val="solid"/>
                  <a:miter/>
                </a:ln>
              </p:spPr>
              <p:txBody>
                <a:bodyPr rtlCol="0" anchor="ctr"/>
                <a:lstStyle/>
                <a:p>
                  <a:endParaRPr lang="en-US"/>
                </a:p>
              </p:txBody>
            </p:sp>
            <p:sp>
              <p:nvSpPr>
                <p:cNvPr id="473" name="Freeform: Shape 108">
                  <a:extLst>
                    <a:ext uri="{FF2B5EF4-FFF2-40B4-BE49-F238E27FC236}">
                      <a16:creationId xmlns:a16="http://schemas.microsoft.com/office/drawing/2014/main" id="{255AA343-942A-DABA-E4D6-B2474EE5DBD5}"/>
                    </a:ext>
                  </a:extLst>
                </p:cNvPr>
                <p:cNvSpPr>
                  <a:spLocks noChangeAspect="1"/>
                </p:cNvSpPr>
                <p:nvPr/>
              </p:nvSpPr>
              <p:spPr>
                <a:xfrm flipV="1">
                  <a:off x="5106572" y="1461521"/>
                  <a:ext cx="80481" cy="94476"/>
                </a:xfrm>
                <a:custGeom>
                  <a:avLst/>
                  <a:gdLst>
                    <a:gd name="connsiteX0" fmla="*/ 1739 w 80481"/>
                    <a:gd name="connsiteY0" fmla="*/ 7553 h 94476"/>
                    <a:gd name="connsiteX1" fmla="*/ 736 w 80481"/>
                    <a:gd name="connsiteY1" fmla="*/ 9763 h 94476"/>
                    <a:gd name="connsiteX2" fmla="*/ 69379 w 80481"/>
                    <a:gd name="connsiteY2" fmla="*/ 94320 h 94476"/>
                    <a:gd name="connsiteX3" fmla="*/ 71754 w 80481"/>
                    <a:gd name="connsiteY3" fmla="*/ 93786 h 94476"/>
                    <a:gd name="connsiteX4" fmla="*/ 79806 w 80481"/>
                    <a:gd name="connsiteY4" fmla="*/ 87233 h 94476"/>
                    <a:gd name="connsiteX5" fmla="*/ 80822 w 80481"/>
                    <a:gd name="connsiteY5" fmla="*/ 85036 h 94476"/>
                    <a:gd name="connsiteX6" fmla="*/ 12166 w 80481"/>
                    <a:gd name="connsiteY6" fmla="*/ 479 h 94476"/>
                    <a:gd name="connsiteX7" fmla="*/ 9791 w 80481"/>
                    <a:gd name="connsiteY7" fmla="*/ 1000 h 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481" h="94476">
                      <a:moveTo>
                        <a:pt x="1739" y="7553"/>
                      </a:moveTo>
                      <a:cubicBezTo>
                        <a:pt x="609" y="8468"/>
                        <a:pt x="279" y="9204"/>
                        <a:pt x="736" y="9763"/>
                      </a:cubicBezTo>
                      <a:lnTo>
                        <a:pt x="69379" y="94320"/>
                      </a:lnTo>
                      <a:cubicBezTo>
                        <a:pt x="69824" y="94866"/>
                        <a:pt x="70637" y="94701"/>
                        <a:pt x="71754" y="93786"/>
                      </a:cubicBezTo>
                      <a:lnTo>
                        <a:pt x="79806" y="87233"/>
                      </a:lnTo>
                      <a:cubicBezTo>
                        <a:pt x="80936" y="86331"/>
                        <a:pt x="81279" y="85595"/>
                        <a:pt x="80822" y="85036"/>
                      </a:cubicBezTo>
                      <a:lnTo>
                        <a:pt x="12166" y="479"/>
                      </a:lnTo>
                      <a:cubicBezTo>
                        <a:pt x="11709" y="-92"/>
                        <a:pt x="10921" y="98"/>
                        <a:pt x="9791" y="1000"/>
                      </a:cubicBezTo>
                      <a:close/>
                    </a:path>
                  </a:pathLst>
                </a:custGeom>
                <a:grpFill/>
                <a:ln w="12700" cap="flat">
                  <a:noFill/>
                  <a:prstDash val="solid"/>
                  <a:miter/>
                </a:ln>
              </p:spPr>
              <p:txBody>
                <a:bodyPr rtlCol="0" anchor="ctr"/>
                <a:lstStyle/>
                <a:p>
                  <a:endParaRPr lang="en-US"/>
                </a:p>
              </p:txBody>
            </p:sp>
            <p:sp>
              <p:nvSpPr>
                <p:cNvPr id="474" name="Freeform: Shape 109">
                  <a:extLst>
                    <a:ext uri="{FF2B5EF4-FFF2-40B4-BE49-F238E27FC236}">
                      <a16:creationId xmlns:a16="http://schemas.microsoft.com/office/drawing/2014/main" id="{E0BBF3D3-4007-F2E3-F964-7C80E443EF50}"/>
                    </a:ext>
                  </a:extLst>
                </p:cNvPr>
                <p:cNvSpPr>
                  <a:spLocks noChangeAspect="1"/>
                </p:cNvSpPr>
                <p:nvPr/>
              </p:nvSpPr>
              <p:spPr>
                <a:xfrm flipV="1">
                  <a:off x="5173262" y="1520299"/>
                  <a:ext cx="83420" cy="92086"/>
                </a:xfrm>
                <a:custGeom>
                  <a:avLst/>
                  <a:gdLst>
                    <a:gd name="connsiteX0" fmla="*/ 1668 w 83420"/>
                    <a:gd name="connsiteY0" fmla="*/ 7940 h 92086"/>
                    <a:gd name="connsiteX1" fmla="*/ 767 w 83420"/>
                    <a:gd name="connsiteY1" fmla="*/ 10188 h 92086"/>
                    <a:gd name="connsiteX2" fmla="*/ 72699 w 83420"/>
                    <a:gd name="connsiteY2" fmla="*/ 91950 h 92086"/>
                    <a:gd name="connsiteX3" fmla="*/ 75023 w 83420"/>
                    <a:gd name="connsiteY3" fmla="*/ 91328 h 92086"/>
                    <a:gd name="connsiteX4" fmla="*/ 82834 w 83420"/>
                    <a:gd name="connsiteY4" fmla="*/ 84470 h 92086"/>
                    <a:gd name="connsiteX5" fmla="*/ 83748 w 83420"/>
                    <a:gd name="connsiteY5" fmla="*/ 82222 h 92086"/>
                    <a:gd name="connsiteX6" fmla="*/ 11828 w 83420"/>
                    <a:gd name="connsiteY6" fmla="*/ 459 h 92086"/>
                    <a:gd name="connsiteX7" fmla="*/ 9466 w 83420"/>
                    <a:gd name="connsiteY7" fmla="*/ 1082 h 92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420" h="92086">
                      <a:moveTo>
                        <a:pt x="1668" y="7940"/>
                      </a:moveTo>
                      <a:cubicBezTo>
                        <a:pt x="589" y="8892"/>
                        <a:pt x="284" y="9641"/>
                        <a:pt x="767" y="10188"/>
                      </a:cubicBezTo>
                      <a:lnTo>
                        <a:pt x="72699" y="91950"/>
                      </a:lnTo>
                      <a:cubicBezTo>
                        <a:pt x="73169" y="92496"/>
                        <a:pt x="73931" y="92293"/>
                        <a:pt x="75023" y="91328"/>
                      </a:cubicBezTo>
                      <a:lnTo>
                        <a:pt x="82834" y="84470"/>
                      </a:lnTo>
                      <a:cubicBezTo>
                        <a:pt x="83926" y="83517"/>
                        <a:pt x="84218" y="82768"/>
                        <a:pt x="83748" y="82222"/>
                      </a:cubicBezTo>
                      <a:lnTo>
                        <a:pt x="11828" y="459"/>
                      </a:lnTo>
                      <a:cubicBezTo>
                        <a:pt x="11346" y="-87"/>
                        <a:pt x="10558" y="116"/>
                        <a:pt x="9466" y="1082"/>
                      </a:cubicBezTo>
                      <a:close/>
                    </a:path>
                  </a:pathLst>
                </a:custGeom>
                <a:grpFill/>
                <a:ln w="12700" cap="flat">
                  <a:noFill/>
                  <a:prstDash val="solid"/>
                  <a:miter/>
                </a:ln>
              </p:spPr>
              <p:txBody>
                <a:bodyPr rtlCol="0" anchor="ctr"/>
                <a:lstStyle/>
                <a:p>
                  <a:endParaRPr lang="en-US"/>
                </a:p>
              </p:txBody>
            </p:sp>
            <p:sp>
              <p:nvSpPr>
                <p:cNvPr id="475" name="Freeform: Shape 110">
                  <a:extLst>
                    <a:ext uri="{FF2B5EF4-FFF2-40B4-BE49-F238E27FC236}">
                      <a16:creationId xmlns:a16="http://schemas.microsoft.com/office/drawing/2014/main" id="{64961ADD-55DE-265B-318F-E6DDB47377DF}"/>
                    </a:ext>
                  </a:extLst>
                </p:cNvPr>
                <p:cNvSpPr>
                  <a:spLocks noChangeAspect="1"/>
                </p:cNvSpPr>
                <p:nvPr/>
              </p:nvSpPr>
              <p:spPr>
                <a:xfrm flipV="1">
                  <a:off x="5237645" y="1581756"/>
                  <a:ext cx="86249" cy="89566"/>
                </a:xfrm>
                <a:custGeom>
                  <a:avLst/>
                  <a:gdLst>
                    <a:gd name="connsiteX0" fmla="*/ 1617 w 86249"/>
                    <a:gd name="connsiteY0" fmla="*/ 8312 h 89566"/>
                    <a:gd name="connsiteX1" fmla="*/ 792 w 86249"/>
                    <a:gd name="connsiteY1" fmla="*/ 10598 h 89566"/>
                    <a:gd name="connsiteX2" fmla="*/ 75887 w 86249"/>
                    <a:gd name="connsiteY2" fmla="*/ 89465 h 89566"/>
                    <a:gd name="connsiteX3" fmla="*/ 78211 w 86249"/>
                    <a:gd name="connsiteY3" fmla="*/ 88741 h 89566"/>
                    <a:gd name="connsiteX4" fmla="*/ 85729 w 86249"/>
                    <a:gd name="connsiteY4" fmla="*/ 81591 h 89566"/>
                    <a:gd name="connsiteX5" fmla="*/ 86555 w 86249"/>
                    <a:gd name="connsiteY5" fmla="*/ 79305 h 89566"/>
                    <a:gd name="connsiteX6" fmla="*/ 11447 w 86249"/>
                    <a:gd name="connsiteY6" fmla="*/ 438 h 89566"/>
                    <a:gd name="connsiteX7" fmla="*/ 9123 w 86249"/>
                    <a:gd name="connsiteY7" fmla="*/ 1149 h 895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249" h="89566">
                      <a:moveTo>
                        <a:pt x="1617" y="8312"/>
                      </a:moveTo>
                      <a:cubicBezTo>
                        <a:pt x="563" y="9315"/>
                        <a:pt x="296" y="10077"/>
                        <a:pt x="792" y="10598"/>
                      </a:cubicBezTo>
                      <a:lnTo>
                        <a:pt x="75887" y="89465"/>
                      </a:lnTo>
                      <a:cubicBezTo>
                        <a:pt x="76395" y="89986"/>
                        <a:pt x="77157" y="89757"/>
                        <a:pt x="78211" y="88741"/>
                      </a:cubicBezTo>
                      <a:lnTo>
                        <a:pt x="85729" y="81591"/>
                      </a:lnTo>
                      <a:cubicBezTo>
                        <a:pt x="86783" y="80588"/>
                        <a:pt x="87063" y="79826"/>
                        <a:pt x="86555" y="79305"/>
                      </a:cubicBezTo>
                      <a:lnTo>
                        <a:pt x="11447" y="438"/>
                      </a:lnTo>
                      <a:cubicBezTo>
                        <a:pt x="10939" y="-82"/>
                        <a:pt x="10177" y="146"/>
                        <a:pt x="9123" y="1149"/>
                      </a:cubicBezTo>
                      <a:close/>
                    </a:path>
                  </a:pathLst>
                </a:custGeom>
                <a:grpFill/>
                <a:ln w="12700" cap="flat">
                  <a:noFill/>
                  <a:prstDash val="solid"/>
                  <a:miter/>
                </a:ln>
              </p:spPr>
              <p:txBody>
                <a:bodyPr rtlCol="0" anchor="ctr"/>
                <a:lstStyle/>
                <a:p>
                  <a:endParaRPr lang="en-US"/>
                </a:p>
              </p:txBody>
            </p:sp>
            <p:sp>
              <p:nvSpPr>
                <p:cNvPr id="476" name="Freeform: Shape 111">
                  <a:extLst>
                    <a:ext uri="{FF2B5EF4-FFF2-40B4-BE49-F238E27FC236}">
                      <a16:creationId xmlns:a16="http://schemas.microsoft.com/office/drawing/2014/main" id="{7259C88E-9255-E28A-1DB2-4BA5F6BCA2BB}"/>
                    </a:ext>
                  </a:extLst>
                </p:cNvPr>
                <p:cNvSpPr>
                  <a:spLocks noChangeAspect="1"/>
                </p:cNvSpPr>
                <p:nvPr/>
              </p:nvSpPr>
              <p:spPr>
                <a:xfrm flipV="1">
                  <a:off x="5299674" y="1645848"/>
                  <a:ext cx="88947" cy="86910"/>
                </a:xfrm>
                <a:custGeom>
                  <a:avLst/>
                  <a:gdLst>
                    <a:gd name="connsiteX0" fmla="*/ 1545 w 88947"/>
                    <a:gd name="connsiteY0" fmla="*/ 8679 h 86910"/>
                    <a:gd name="connsiteX1" fmla="*/ 822 w 88947"/>
                    <a:gd name="connsiteY1" fmla="*/ 10991 h 86910"/>
                    <a:gd name="connsiteX2" fmla="*/ 78990 w 88947"/>
                    <a:gd name="connsiteY2" fmla="*/ 86835 h 86910"/>
                    <a:gd name="connsiteX3" fmla="*/ 81276 w 88947"/>
                    <a:gd name="connsiteY3" fmla="*/ 86035 h 86910"/>
                    <a:gd name="connsiteX4" fmla="*/ 88515 w 88947"/>
                    <a:gd name="connsiteY4" fmla="*/ 78567 h 86910"/>
                    <a:gd name="connsiteX5" fmla="*/ 89239 w 88947"/>
                    <a:gd name="connsiteY5" fmla="*/ 76256 h 86910"/>
                    <a:gd name="connsiteX6" fmla="*/ 11070 w 88947"/>
                    <a:gd name="connsiteY6" fmla="*/ 424 h 86910"/>
                    <a:gd name="connsiteX7" fmla="*/ 8784 w 88947"/>
                    <a:gd name="connsiteY7" fmla="*/ 1225 h 86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947" h="86910">
                      <a:moveTo>
                        <a:pt x="1545" y="8679"/>
                      </a:moveTo>
                      <a:cubicBezTo>
                        <a:pt x="555" y="9721"/>
                        <a:pt x="301" y="10483"/>
                        <a:pt x="822" y="10991"/>
                      </a:cubicBezTo>
                      <a:lnTo>
                        <a:pt x="78990" y="86835"/>
                      </a:lnTo>
                      <a:cubicBezTo>
                        <a:pt x="79511" y="87343"/>
                        <a:pt x="80273" y="87076"/>
                        <a:pt x="81276" y="86035"/>
                      </a:cubicBezTo>
                      <a:lnTo>
                        <a:pt x="88515" y="78567"/>
                      </a:lnTo>
                      <a:cubicBezTo>
                        <a:pt x="89518" y="77539"/>
                        <a:pt x="89759" y="76764"/>
                        <a:pt x="89239" y="76256"/>
                      </a:cubicBezTo>
                      <a:lnTo>
                        <a:pt x="11070" y="424"/>
                      </a:lnTo>
                      <a:cubicBezTo>
                        <a:pt x="10562" y="-84"/>
                        <a:pt x="9788" y="183"/>
                        <a:pt x="8784" y="1225"/>
                      </a:cubicBezTo>
                      <a:close/>
                    </a:path>
                  </a:pathLst>
                </a:custGeom>
                <a:grpFill/>
                <a:ln w="12700" cap="flat">
                  <a:noFill/>
                  <a:prstDash val="solid"/>
                  <a:miter/>
                </a:ln>
              </p:spPr>
              <p:txBody>
                <a:bodyPr rtlCol="0" anchor="ctr"/>
                <a:lstStyle/>
                <a:p>
                  <a:endParaRPr lang="en-US"/>
                </a:p>
              </p:txBody>
            </p:sp>
            <p:sp>
              <p:nvSpPr>
                <p:cNvPr id="477" name="Freeform: Shape 112">
                  <a:extLst>
                    <a:ext uri="{FF2B5EF4-FFF2-40B4-BE49-F238E27FC236}">
                      <a16:creationId xmlns:a16="http://schemas.microsoft.com/office/drawing/2014/main" id="{A047D0D6-9F3D-0EEA-00F5-39D17C3CB5F5}"/>
                    </a:ext>
                  </a:extLst>
                </p:cNvPr>
                <p:cNvSpPr>
                  <a:spLocks noChangeAspect="1"/>
                </p:cNvSpPr>
                <p:nvPr/>
              </p:nvSpPr>
              <p:spPr>
                <a:xfrm flipV="1">
                  <a:off x="5359253" y="1712471"/>
                  <a:ext cx="91511" cy="84097"/>
                </a:xfrm>
                <a:custGeom>
                  <a:avLst/>
                  <a:gdLst>
                    <a:gd name="connsiteX0" fmla="*/ 1484 w 91511"/>
                    <a:gd name="connsiteY0" fmla="*/ 9036 h 84097"/>
                    <a:gd name="connsiteX1" fmla="*/ 849 w 91511"/>
                    <a:gd name="connsiteY1" fmla="*/ 11372 h 84097"/>
                    <a:gd name="connsiteX2" fmla="*/ 81951 w 91511"/>
                    <a:gd name="connsiteY2" fmla="*/ 84054 h 84097"/>
                    <a:gd name="connsiteX3" fmla="*/ 84225 w 91511"/>
                    <a:gd name="connsiteY3" fmla="*/ 83165 h 84097"/>
                    <a:gd name="connsiteX4" fmla="*/ 91146 w 91511"/>
                    <a:gd name="connsiteY4" fmla="*/ 75431 h 84097"/>
                    <a:gd name="connsiteX5" fmla="*/ 91781 w 91511"/>
                    <a:gd name="connsiteY5" fmla="*/ 73094 h 84097"/>
                    <a:gd name="connsiteX6" fmla="*/ 10692 w 91511"/>
                    <a:gd name="connsiteY6" fmla="*/ 412 h 84097"/>
                    <a:gd name="connsiteX7" fmla="*/ 8431 w 91511"/>
                    <a:gd name="connsiteY7" fmla="*/ 1301 h 84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511" h="84097">
                      <a:moveTo>
                        <a:pt x="1484" y="9036"/>
                      </a:moveTo>
                      <a:cubicBezTo>
                        <a:pt x="532" y="10115"/>
                        <a:pt x="316" y="10890"/>
                        <a:pt x="849" y="11372"/>
                      </a:cubicBezTo>
                      <a:lnTo>
                        <a:pt x="81951" y="84054"/>
                      </a:lnTo>
                      <a:cubicBezTo>
                        <a:pt x="82497" y="84537"/>
                        <a:pt x="83247" y="84245"/>
                        <a:pt x="84225" y="83165"/>
                      </a:cubicBezTo>
                      <a:lnTo>
                        <a:pt x="91146" y="75431"/>
                      </a:lnTo>
                      <a:cubicBezTo>
                        <a:pt x="92111" y="74352"/>
                        <a:pt x="92327" y="73577"/>
                        <a:pt x="91781" y="73094"/>
                      </a:cubicBezTo>
                      <a:lnTo>
                        <a:pt x="10692" y="412"/>
                      </a:lnTo>
                      <a:cubicBezTo>
                        <a:pt x="10146" y="-83"/>
                        <a:pt x="9396" y="222"/>
                        <a:pt x="8431" y="1301"/>
                      </a:cubicBezTo>
                      <a:close/>
                    </a:path>
                  </a:pathLst>
                </a:custGeom>
                <a:grpFill/>
                <a:ln w="12700" cap="flat">
                  <a:noFill/>
                  <a:prstDash val="solid"/>
                  <a:miter/>
                </a:ln>
              </p:spPr>
              <p:txBody>
                <a:bodyPr rtlCol="0" anchor="ctr"/>
                <a:lstStyle/>
                <a:p>
                  <a:endParaRPr lang="en-US"/>
                </a:p>
              </p:txBody>
            </p:sp>
            <p:sp>
              <p:nvSpPr>
                <p:cNvPr id="478" name="Freeform: Shape 113">
                  <a:extLst>
                    <a:ext uri="{FF2B5EF4-FFF2-40B4-BE49-F238E27FC236}">
                      <a16:creationId xmlns:a16="http://schemas.microsoft.com/office/drawing/2014/main" id="{FE42DE7D-08FA-D76B-4B56-7F22AAF513FA}"/>
                    </a:ext>
                  </a:extLst>
                </p:cNvPr>
                <p:cNvSpPr>
                  <a:spLocks noChangeAspect="1"/>
                </p:cNvSpPr>
                <p:nvPr/>
              </p:nvSpPr>
              <p:spPr>
                <a:xfrm flipV="1">
                  <a:off x="5416291" y="1781532"/>
                  <a:ext cx="93928" cy="81180"/>
                </a:xfrm>
                <a:custGeom>
                  <a:avLst/>
                  <a:gdLst>
                    <a:gd name="connsiteX0" fmla="*/ 1424 w 93928"/>
                    <a:gd name="connsiteY0" fmla="*/ 9375 h 81180"/>
                    <a:gd name="connsiteX1" fmla="*/ 878 w 93928"/>
                    <a:gd name="connsiteY1" fmla="*/ 11750 h 81180"/>
                    <a:gd name="connsiteX2" fmla="*/ 84787 w 93928"/>
                    <a:gd name="connsiteY2" fmla="*/ 81168 h 81180"/>
                    <a:gd name="connsiteX3" fmla="*/ 87009 w 93928"/>
                    <a:gd name="connsiteY3" fmla="*/ 80190 h 81180"/>
                    <a:gd name="connsiteX4" fmla="*/ 93639 w 93928"/>
                    <a:gd name="connsiteY4" fmla="*/ 72189 h 81180"/>
                    <a:gd name="connsiteX5" fmla="*/ 94185 w 93928"/>
                    <a:gd name="connsiteY5" fmla="*/ 69827 h 81180"/>
                    <a:gd name="connsiteX6" fmla="*/ 10264 w 93928"/>
                    <a:gd name="connsiteY6" fmla="*/ 396 h 81180"/>
                    <a:gd name="connsiteX7" fmla="*/ 8054 w 93928"/>
                    <a:gd name="connsiteY7" fmla="*/ 1374 h 81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928" h="81180">
                      <a:moveTo>
                        <a:pt x="1424" y="9375"/>
                      </a:moveTo>
                      <a:cubicBezTo>
                        <a:pt x="510" y="10493"/>
                        <a:pt x="332" y="11280"/>
                        <a:pt x="878" y="11750"/>
                      </a:cubicBezTo>
                      <a:lnTo>
                        <a:pt x="84787" y="81168"/>
                      </a:lnTo>
                      <a:cubicBezTo>
                        <a:pt x="85346" y="81625"/>
                        <a:pt x="86095" y="81308"/>
                        <a:pt x="87009" y="80190"/>
                      </a:cubicBezTo>
                      <a:lnTo>
                        <a:pt x="93639" y="72189"/>
                      </a:lnTo>
                      <a:cubicBezTo>
                        <a:pt x="94553" y="71071"/>
                        <a:pt x="94744" y="70284"/>
                        <a:pt x="94185" y="69827"/>
                      </a:cubicBezTo>
                      <a:lnTo>
                        <a:pt x="10264" y="396"/>
                      </a:lnTo>
                      <a:cubicBezTo>
                        <a:pt x="9705" y="-74"/>
                        <a:pt x="8981" y="256"/>
                        <a:pt x="8054" y="1374"/>
                      </a:cubicBezTo>
                      <a:close/>
                    </a:path>
                  </a:pathLst>
                </a:custGeom>
                <a:grpFill/>
                <a:ln w="12700" cap="flat">
                  <a:noFill/>
                  <a:prstDash val="solid"/>
                  <a:miter/>
                </a:ln>
              </p:spPr>
              <p:txBody>
                <a:bodyPr rtlCol="0" anchor="ctr"/>
                <a:lstStyle/>
                <a:p>
                  <a:endParaRPr lang="en-US"/>
                </a:p>
              </p:txBody>
            </p:sp>
            <p:sp>
              <p:nvSpPr>
                <p:cNvPr id="479" name="Freeform: Shape 114">
                  <a:extLst>
                    <a:ext uri="{FF2B5EF4-FFF2-40B4-BE49-F238E27FC236}">
                      <a16:creationId xmlns:a16="http://schemas.microsoft.com/office/drawing/2014/main" id="{A470C91B-EDCD-DE06-892D-1D7CE3D3A88C}"/>
                    </a:ext>
                  </a:extLst>
                </p:cNvPr>
                <p:cNvSpPr>
                  <a:spLocks noChangeAspect="1"/>
                </p:cNvSpPr>
                <p:nvPr/>
              </p:nvSpPr>
              <p:spPr>
                <a:xfrm flipV="1">
                  <a:off x="5470604" y="1852790"/>
                  <a:ext cx="96202" cy="78124"/>
                </a:xfrm>
                <a:custGeom>
                  <a:avLst/>
                  <a:gdLst>
                    <a:gd name="connsiteX0" fmla="*/ 1371 w 96202"/>
                    <a:gd name="connsiteY0" fmla="*/ 9703 h 78124"/>
                    <a:gd name="connsiteX1" fmla="*/ 914 w 96202"/>
                    <a:gd name="connsiteY1" fmla="*/ 12078 h 78124"/>
                    <a:gd name="connsiteX2" fmla="*/ 87502 w 96202"/>
                    <a:gd name="connsiteY2" fmla="*/ 78143 h 78124"/>
                    <a:gd name="connsiteX3" fmla="*/ 89674 w 96202"/>
                    <a:gd name="connsiteY3" fmla="*/ 77064 h 78124"/>
                    <a:gd name="connsiteX4" fmla="*/ 95973 w 96202"/>
                    <a:gd name="connsiteY4" fmla="*/ 68809 h 78124"/>
                    <a:gd name="connsiteX5" fmla="*/ 96431 w 96202"/>
                    <a:gd name="connsiteY5" fmla="*/ 66421 h 78124"/>
                    <a:gd name="connsiteX6" fmla="*/ 9855 w 96202"/>
                    <a:gd name="connsiteY6" fmla="*/ 382 h 78124"/>
                    <a:gd name="connsiteX7" fmla="*/ 7670 w 96202"/>
                    <a:gd name="connsiteY7" fmla="*/ 1448 h 78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202" h="78124">
                      <a:moveTo>
                        <a:pt x="1371" y="9703"/>
                      </a:moveTo>
                      <a:cubicBezTo>
                        <a:pt x="495" y="10859"/>
                        <a:pt x="343" y="11646"/>
                        <a:pt x="914" y="12078"/>
                      </a:cubicBezTo>
                      <a:lnTo>
                        <a:pt x="87502" y="78143"/>
                      </a:lnTo>
                      <a:cubicBezTo>
                        <a:pt x="88074" y="78575"/>
                        <a:pt x="88798" y="78220"/>
                        <a:pt x="89674" y="77064"/>
                      </a:cubicBezTo>
                      <a:lnTo>
                        <a:pt x="95973" y="68809"/>
                      </a:lnTo>
                      <a:cubicBezTo>
                        <a:pt x="96862" y="67653"/>
                        <a:pt x="97015" y="66866"/>
                        <a:pt x="96431" y="66421"/>
                      </a:cubicBezTo>
                      <a:lnTo>
                        <a:pt x="9855" y="382"/>
                      </a:lnTo>
                      <a:cubicBezTo>
                        <a:pt x="9271" y="-63"/>
                        <a:pt x="8547" y="293"/>
                        <a:pt x="7670" y="1448"/>
                      </a:cubicBezTo>
                      <a:close/>
                    </a:path>
                  </a:pathLst>
                </a:custGeom>
                <a:grpFill/>
                <a:ln w="12700" cap="flat">
                  <a:noFill/>
                  <a:prstDash val="solid"/>
                  <a:miter/>
                </a:ln>
              </p:spPr>
              <p:txBody>
                <a:bodyPr rtlCol="0" anchor="ctr"/>
                <a:lstStyle/>
                <a:p>
                  <a:endParaRPr lang="en-US"/>
                </a:p>
              </p:txBody>
            </p:sp>
            <p:sp>
              <p:nvSpPr>
                <p:cNvPr id="480" name="Freeform: Shape 115">
                  <a:extLst>
                    <a:ext uri="{FF2B5EF4-FFF2-40B4-BE49-F238E27FC236}">
                      <a16:creationId xmlns:a16="http://schemas.microsoft.com/office/drawing/2014/main" id="{C98AD95C-A775-38AA-6776-C24801FD91AB}"/>
                    </a:ext>
                  </a:extLst>
                </p:cNvPr>
                <p:cNvSpPr>
                  <a:spLocks noChangeAspect="1"/>
                </p:cNvSpPr>
                <p:nvPr/>
              </p:nvSpPr>
              <p:spPr>
                <a:xfrm flipV="1">
                  <a:off x="5522249" y="1926336"/>
                  <a:ext cx="98327" cy="74953"/>
                </a:xfrm>
                <a:custGeom>
                  <a:avLst/>
                  <a:gdLst>
                    <a:gd name="connsiteX0" fmla="*/ 1319 w 98327"/>
                    <a:gd name="connsiteY0" fmla="*/ 10020 h 74953"/>
                    <a:gd name="connsiteX1" fmla="*/ 951 w 98327"/>
                    <a:gd name="connsiteY1" fmla="*/ 12421 h 74953"/>
                    <a:gd name="connsiteX2" fmla="*/ 90080 w 98327"/>
                    <a:gd name="connsiteY2" fmla="*/ 74993 h 74953"/>
                    <a:gd name="connsiteX3" fmla="*/ 92213 w 98327"/>
                    <a:gd name="connsiteY3" fmla="*/ 73838 h 74953"/>
                    <a:gd name="connsiteX4" fmla="*/ 98182 w 98327"/>
                    <a:gd name="connsiteY4" fmla="*/ 65341 h 74953"/>
                    <a:gd name="connsiteX5" fmla="*/ 98538 w 98327"/>
                    <a:gd name="connsiteY5" fmla="*/ 62941 h 74953"/>
                    <a:gd name="connsiteX6" fmla="*/ 9422 w 98327"/>
                    <a:gd name="connsiteY6" fmla="*/ 368 h 74953"/>
                    <a:gd name="connsiteX7" fmla="*/ 7288 w 98327"/>
                    <a:gd name="connsiteY7" fmla="*/ 1524 h 74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327" h="74953">
                      <a:moveTo>
                        <a:pt x="1319" y="10020"/>
                      </a:moveTo>
                      <a:cubicBezTo>
                        <a:pt x="481" y="11201"/>
                        <a:pt x="354" y="12002"/>
                        <a:pt x="951" y="12421"/>
                      </a:cubicBezTo>
                      <a:lnTo>
                        <a:pt x="90080" y="74993"/>
                      </a:lnTo>
                      <a:cubicBezTo>
                        <a:pt x="90664" y="75413"/>
                        <a:pt x="91388" y="75032"/>
                        <a:pt x="92213" y="73838"/>
                      </a:cubicBezTo>
                      <a:lnTo>
                        <a:pt x="98182" y="65341"/>
                      </a:lnTo>
                      <a:cubicBezTo>
                        <a:pt x="99008" y="64160"/>
                        <a:pt x="99135" y="63360"/>
                        <a:pt x="98538" y="62941"/>
                      </a:cubicBezTo>
                      <a:lnTo>
                        <a:pt x="9422" y="368"/>
                      </a:lnTo>
                      <a:cubicBezTo>
                        <a:pt x="8825" y="-51"/>
                        <a:pt x="8114" y="330"/>
                        <a:pt x="7288" y="1524"/>
                      </a:cubicBezTo>
                      <a:close/>
                    </a:path>
                  </a:pathLst>
                </a:custGeom>
                <a:grpFill/>
                <a:ln w="12700" cap="flat">
                  <a:noFill/>
                  <a:prstDash val="solid"/>
                  <a:miter/>
                </a:ln>
              </p:spPr>
              <p:txBody>
                <a:bodyPr rtlCol="0" anchor="ctr"/>
                <a:lstStyle/>
                <a:p>
                  <a:endParaRPr lang="en-US"/>
                </a:p>
              </p:txBody>
            </p:sp>
            <p:sp>
              <p:nvSpPr>
                <p:cNvPr id="481" name="Freeform: Shape 116">
                  <a:extLst>
                    <a:ext uri="{FF2B5EF4-FFF2-40B4-BE49-F238E27FC236}">
                      <a16:creationId xmlns:a16="http://schemas.microsoft.com/office/drawing/2014/main" id="{72203670-86CD-979D-327A-DD1EA6B1A386}"/>
                    </a:ext>
                  </a:extLst>
                </p:cNvPr>
                <p:cNvSpPr>
                  <a:spLocks noChangeAspect="1"/>
                </p:cNvSpPr>
                <p:nvPr/>
              </p:nvSpPr>
              <p:spPr>
                <a:xfrm flipV="1">
                  <a:off x="5571018" y="2001914"/>
                  <a:ext cx="100322" cy="71654"/>
                </a:xfrm>
                <a:custGeom>
                  <a:avLst/>
                  <a:gdLst>
                    <a:gd name="connsiteX0" fmla="*/ 1247 w 100322"/>
                    <a:gd name="connsiteY0" fmla="*/ 10325 h 71654"/>
                    <a:gd name="connsiteX1" fmla="*/ 980 w 100322"/>
                    <a:gd name="connsiteY1" fmla="*/ 12725 h 71654"/>
                    <a:gd name="connsiteX2" fmla="*/ 92521 w 100322"/>
                    <a:gd name="connsiteY2" fmla="*/ 71729 h 71654"/>
                    <a:gd name="connsiteX3" fmla="*/ 94630 w 100322"/>
                    <a:gd name="connsiteY3" fmla="*/ 70484 h 71654"/>
                    <a:gd name="connsiteX4" fmla="*/ 100243 w 100322"/>
                    <a:gd name="connsiteY4" fmla="*/ 61759 h 71654"/>
                    <a:gd name="connsiteX5" fmla="*/ 100510 w 100322"/>
                    <a:gd name="connsiteY5" fmla="*/ 59346 h 71654"/>
                    <a:gd name="connsiteX6" fmla="*/ 8956 w 100322"/>
                    <a:gd name="connsiteY6" fmla="*/ 355 h 71654"/>
                    <a:gd name="connsiteX7" fmla="*/ 6873 w 100322"/>
                    <a:gd name="connsiteY7" fmla="*/ 1600 h 71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322" h="71654">
                      <a:moveTo>
                        <a:pt x="1247" y="10325"/>
                      </a:moveTo>
                      <a:cubicBezTo>
                        <a:pt x="459" y="11544"/>
                        <a:pt x="383" y="12344"/>
                        <a:pt x="980" y="12725"/>
                      </a:cubicBezTo>
                      <a:lnTo>
                        <a:pt x="92521" y="71729"/>
                      </a:lnTo>
                      <a:cubicBezTo>
                        <a:pt x="93144" y="72110"/>
                        <a:pt x="93842" y="71704"/>
                        <a:pt x="94630" y="70484"/>
                      </a:cubicBezTo>
                      <a:lnTo>
                        <a:pt x="100243" y="61759"/>
                      </a:lnTo>
                      <a:cubicBezTo>
                        <a:pt x="101030" y="60540"/>
                        <a:pt x="101119" y="59740"/>
                        <a:pt x="100510" y="59346"/>
                      </a:cubicBezTo>
                      <a:lnTo>
                        <a:pt x="8956" y="355"/>
                      </a:lnTo>
                      <a:cubicBezTo>
                        <a:pt x="8359" y="-39"/>
                        <a:pt x="7660" y="381"/>
                        <a:pt x="6873" y="1600"/>
                      </a:cubicBezTo>
                      <a:close/>
                    </a:path>
                  </a:pathLst>
                </a:custGeom>
                <a:grpFill/>
                <a:ln w="12700" cap="flat">
                  <a:noFill/>
                  <a:prstDash val="solid"/>
                  <a:miter/>
                </a:ln>
              </p:spPr>
              <p:txBody>
                <a:bodyPr rtlCol="0" anchor="ctr"/>
                <a:lstStyle/>
                <a:p>
                  <a:endParaRPr lang="en-US"/>
                </a:p>
              </p:txBody>
            </p:sp>
            <p:sp>
              <p:nvSpPr>
                <p:cNvPr id="482" name="Freeform: Shape 117">
                  <a:extLst>
                    <a:ext uri="{FF2B5EF4-FFF2-40B4-BE49-F238E27FC236}">
                      <a16:creationId xmlns:a16="http://schemas.microsoft.com/office/drawing/2014/main" id="{74D0A0E4-5CC8-0791-241D-900C37CE7125}"/>
                    </a:ext>
                  </a:extLst>
                </p:cNvPr>
                <p:cNvSpPr>
                  <a:spLocks noChangeAspect="1"/>
                </p:cNvSpPr>
                <p:nvPr/>
              </p:nvSpPr>
              <p:spPr>
                <a:xfrm flipV="1">
                  <a:off x="5616979" y="2079605"/>
                  <a:ext cx="102164" cy="68248"/>
                </a:xfrm>
                <a:custGeom>
                  <a:avLst/>
                  <a:gdLst>
                    <a:gd name="connsiteX0" fmla="*/ 1188 w 102164"/>
                    <a:gd name="connsiteY0" fmla="*/ 10614 h 68248"/>
                    <a:gd name="connsiteX1" fmla="*/ 1011 w 102164"/>
                    <a:gd name="connsiteY1" fmla="*/ 13040 h 68248"/>
                    <a:gd name="connsiteX2" fmla="*/ 94851 w 102164"/>
                    <a:gd name="connsiteY2" fmla="*/ 68349 h 68248"/>
                    <a:gd name="connsiteX3" fmla="*/ 96883 w 102164"/>
                    <a:gd name="connsiteY3" fmla="*/ 67015 h 68248"/>
                    <a:gd name="connsiteX4" fmla="*/ 102153 w 102164"/>
                    <a:gd name="connsiteY4" fmla="*/ 58074 h 68248"/>
                    <a:gd name="connsiteX5" fmla="*/ 102331 w 102164"/>
                    <a:gd name="connsiteY5" fmla="*/ 55661 h 68248"/>
                    <a:gd name="connsiteX6" fmla="*/ 8491 w 102164"/>
                    <a:gd name="connsiteY6" fmla="*/ 340 h 68248"/>
                    <a:gd name="connsiteX7" fmla="*/ 6459 w 102164"/>
                    <a:gd name="connsiteY7" fmla="*/ 1661 h 68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164" h="68248">
                      <a:moveTo>
                        <a:pt x="1188" y="10614"/>
                      </a:moveTo>
                      <a:cubicBezTo>
                        <a:pt x="452" y="11859"/>
                        <a:pt x="401" y="12672"/>
                        <a:pt x="1011" y="13040"/>
                      </a:cubicBezTo>
                      <a:lnTo>
                        <a:pt x="94851" y="68349"/>
                      </a:lnTo>
                      <a:cubicBezTo>
                        <a:pt x="95473" y="68704"/>
                        <a:pt x="96159" y="68272"/>
                        <a:pt x="96883" y="67015"/>
                      </a:cubicBezTo>
                      <a:lnTo>
                        <a:pt x="102153" y="58074"/>
                      </a:lnTo>
                      <a:cubicBezTo>
                        <a:pt x="102890" y="56830"/>
                        <a:pt x="102953" y="56030"/>
                        <a:pt x="102331" y="55661"/>
                      </a:cubicBezTo>
                      <a:lnTo>
                        <a:pt x="8491" y="340"/>
                      </a:lnTo>
                      <a:cubicBezTo>
                        <a:pt x="7881" y="-15"/>
                        <a:pt x="7196" y="416"/>
                        <a:pt x="6459" y="1661"/>
                      </a:cubicBezTo>
                      <a:close/>
                    </a:path>
                  </a:pathLst>
                </a:custGeom>
                <a:grpFill/>
                <a:ln w="12700" cap="flat">
                  <a:noFill/>
                  <a:prstDash val="solid"/>
                  <a:miter/>
                </a:ln>
              </p:spPr>
              <p:txBody>
                <a:bodyPr rtlCol="0" anchor="ctr"/>
                <a:lstStyle/>
                <a:p>
                  <a:endParaRPr lang="en-US"/>
                </a:p>
              </p:txBody>
            </p:sp>
            <p:sp>
              <p:nvSpPr>
                <p:cNvPr id="483" name="Freeform: Shape 118">
                  <a:extLst>
                    <a:ext uri="{FF2B5EF4-FFF2-40B4-BE49-F238E27FC236}">
                      <a16:creationId xmlns:a16="http://schemas.microsoft.com/office/drawing/2014/main" id="{BAFD9777-660C-C040-F3C7-7208F7CC172D}"/>
                    </a:ext>
                  </a:extLst>
                </p:cNvPr>
                <p:cNvSpPr>
                  <a:spLocks noChangeAspect="1"/>
                </p:cNvSpPr>
                <p:nvPr/>
              </p:nvSpPr>
              <p:spPr>
                <a:xfrm flipV="1">
                  <a:off x="5659849" y="2158928"/>
                  <a:ext cx="103837" cy="64720"/>
                </a:xfrm>
                <a:custGeom>
                  <a:avLst/>
                  <a:gdLst>
                    <a:gd name="connsiteX0" fmla="*/ 1135 w 103837"/>
                    <a:gd name="connsiteY0" fmla="*/ 10878 h 64720"/>
                    <a:gd name="connsiteX1" fmla="*/ 1058 w 103837"/>
                    <a:gd name="connsiteY1" fmla="*/ 13304 h 64720"/>
                    <a:gd name="connsiteX2" fmla="*/ 97007 w 103837"/>
                    <a:gd name="connsiteY2" fmla="*/ 64840 h 64720"/>
                    <a:gd name="connsiteX3" fmla="*/ 98988 w 103837"/>
                    <a:gd name="connsiteY3" fmla="*/ 63443 h 64720"/>
                    <a:gd name="connsiteX4" fmla="*/ 103916 w 103837"/>
                    <a:gd name="connsiteY4" fmla="*/ 54286 h 64720"/>
                    <a:gd name="connsiteX5" fmla="*/ 103979 w 103837"/>
                    <a:gd name="connsiteY5" fmla="*/ 51873 h 64720"/>
                    <a:gd name="connsiteX6" fmla="*/ 8031 w 103837"/>
                    <a:gd name="connsiteY6" fmla="*/ 337 h 64720"/>
                    <a:gd name="connsiteX7" fmla="*/ 6050 w 103837"/>
                    <a:gd name="connsiteY7" fmla="*/ 1734 h 64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37" h="64720">
                      <a:moveTo>
                        <a:pt x="1135" y="10878"/>
                      </a:moveTo>
                      <a:cubicBezTo>
                        <a:pt x="449" y="12148"/>
                        <a:pt x="411" y="12961"/>
                        <a:pt x="1058" y="13304"/>
                      </a:cubicBezTo>
                      <a:lnTo>
                        <a:pt x="97007" y="64840"/>
                      </a:lnTo>
                      <a:cubicBezTo>
                        <a:pt x="97654" y="65183"/>
                        <a:pt x="98302" y="64713"/>
                        <a:pt x="98988" y="63443"/>
                      </a:cubicBezTo>
                      <a:lnTo>
                        <a:pt x="103916" y="54286"/>
                      </a:lnTo>
                      <a:cubicBezTo>
                        <a:pt x="104589" y="53016"/>
                        <a:pt x="104601" y="52204"/>
                        <a:pt x="103979" y="51873"/>
                      </a:cubicBezTo>
                      <a:lnTo>
                        <a:pt x="8031" y="337"/>
                      </a:lnTo>
                      <a:cubicBezTo>
                        <a:pt x="7383" y="-6"/>
                        <a:pt x="6723" y="464"/>
                        <a:pt x="6050" y="1734"/>
                      </a:cubicBezTo>
                      <a:close/>
                    </a:path>
                  </a:pathLst>
                </a:custGeom>
                <a:grpFill/>
                <a:ln w="12700" cap="flat">
                  <a:noFill/>
                  <a:prstDash val="solid"/>
                  <a:miter/>
                </a:ln>
              </p:spPr>
              <p:txBody>
                <a:bodyPr rtlCol="0" anchor="ctr"/>
                <a:lstStyle/>
                <a:p>
                  <a:endParaRPr lang="en-US"/>
                </a:p>
              </p:txBody>
            </p:sp>
            <p:sp>
              <p:nvSpPr>
                <p:cNvPr id="484" name="Freeform: Shape 119">
                  <a:extLst>
                    <a:ext uri="{FF2B5EF4-FFF2-40B4-BE49-F238E27FC236}">
                      <a16:creationId xmlns:a16="http://schemas.microsoft.com/office/drawing/2014/main" id="{7277B430-C4AB-661E-1C21-7D8F69C1635D}"/>
                    </a:ext>
                  </a:extLst>
                </p:cNvPr>
                <p:cNvSpPr>
                  <a:spLocks noChangeAspect="1"/>
                </p:cNvSpPr>
                <p:nvPr/>
              </p:nvSpPr>
              <p:spPr>
                <a:xfrm flipV="1">
                  <a:off x="5699774" y="2240222"/>
                  <a:ext cx="105362" cy="61090"/>
                </a:xfrm>
                <a:custGeom>
                  <a:avLst/>
                  <a:gdLst>
                    <a:gd name="connsiteX0" fmla="*/ 1067 w 105362"/>
                    <a:gd name="connsiteY0" fmla="*/ 11144 h 61090"/>
                    <a:gd name="connsiteX1" fmla="*/ 1105 w 105362"/>
                    <a:gd name="connsiteY1" fmla="*/ 13570 h 61090"/>
                    <a:gd name="connsiteX2" fmla="*/ 99034 w 105362"/>
                    <a:gd name="connsiteY2" fmla="*/ 61233 h 61090"/>
                    <a:gd name="connsiteX3" fmla="*/ 100952 w 105362"/>
                    <a:gd name="connsiteY3" fmla="*/ 59760 h 61090"/>
                    <a:gd name="connsiteX4" fmla="*/ 105499 w 105362"/>
                    <a:gd name="connsiteY4" fmla="*/ 50425 h 61090"/>
                    <a:gd name="connsiteX5" fmla="*/ 105473 w 105362"/>
                    <a:gd name="connsiteY5" fmla="*/ 48000 h 61090"/>
                    <a:gd name="connsiteX6" fmla="*/ 7544 w 105362"/>
                    <a:gd name="connsiteY6" fmla="*/ 324 h 61090"/>
                    <a:gd name="connsiteX7" fmla="*/ 5613 w 105362"/>
                    <a:gd name="connsiteY7" fmla="*/ 1810 h 610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362" h="61090">
                      <a:moveTo>
                        <a:pt x="1067" y="11144"/>
                      </a:moveTo>
                      <a:cubicBezTo>
                        <a:pt x="432" y="12452"/>
                        <a:pt x="444" y="13265"/>
                        <a:pt x="1105" y="13570"/>
                      </a:cubicBezTo>
                      <a:lnTo>
                        <a:pt x="99034" y="61233"/>
                      </a:lnTo>
                      <a:cubicBezTo>
                        <a:pt x="99682" y="61550"/>
                        <a:pt x="100317" y="61068"/>
                        <a:pt x="100952" y="59760"/>
                      </a:cubicBezTo>
                      <a:lnTo>
                        <a:pt x="105499" y="50425"/>
                      </a:lnTo>
                      <a:cubicBezTo>
                        <a:pt x="106121" y="49117"/>
                        <a:pt x="106121" y="48317"/>
                        <a:pt x="105473" y="48000"/>
                      </a:cubicBezTo>
                      <a:lnTo>
                        <a:pt x="7544" y="324"/>
                      </a:lnTo>
                      <a:cubicBezTo>
                        <a:pt x="6896" y="19"/>
                        <a:pt x="6248" y="514"/>
                        <a:pt x="5613" y="1810"/>
                      </a:cubicBezTo>
                      <a:close/>
                    </a:path>
                  </a:pathLst>
                </a:custGeom>
                <a:grpFill/>
                <a:ln w="12700" cap="flat">
                  <a:noFill/>
                  <a:prstDash val="solid"/>
                  <a:miter/>
                </a:ln>
              </p:spPr>
              <p:txBody>
                <a:bodyPr rtlCol="0" anchor="ctr"/>
                <a:lstStyle/>
                <a:p>
                  <a:endParaRPr lang="en-US"/>
                </a:p>
              </p:txBody>
            </p:sp>
            <p:sp>
              <p:nvSpPr>
                <p:cNvPr id="485" name="Freeform: Shape 120">
                  <a:extLst>
                    <a:ext uri="{FF2B5EF4-FFF2-40B4-BE49-F238E27FC236}">
                      <a16:creationId xmlns:a16="http://schemas.microsoft.com/office/drawing/2014/main" id="{938AA3C0-C42A-7BBB-4E0A-CF9EC683DFBB}"/>
                    </a:ext>
                  </a:extLst>
                </p:cNvPr>
                <p:cNvSpPr>
                  <a:spLocks noChangeAspect="1"/>
                </p:cNvSpPr>
                <p:nvPr/>
              </p:nvSpPr>
              <p:spPr>
                <a:xfrm flipV="1">
                  <a:off x="5736508" y="2322952"/>
                  <a:ext cx="106728" cy="57359"/>
                </a:xfrm>
                <a:custGeom>
                  <a:avLst/>
                  <a:gdLst>
                    <a:gd name="connsiteX0" fmla="*/ 1014 w 106728"/>
                    <a:gd name="connsiteY0" fmla="*/ 11386 h 57359"/>
                    <a:gd name="connsiteX1" fmla="*/ 1141 w 106728"/>
                    <a:gd name="connsiteY1" fmla="*/ 13799 h 57359"/>
                    <a:gd name="connsiteX2" fmla="*/ 100886 w 106728"/>
                    <a:gd name="connsiteY2" fmla="*/ 57525 h 57359"/>
                    <a:gd name="connsiteX3" fmla="*/ 102753 w 106728"/>
                    <a:gd name="connsiteY3" fmla="*/ 55976 h 57359"/>
                    <a:gd name="connsiteX4" fmla="*/ 106931 w 106728"/>
                    <a:gd name="connsiteY4" fmla="*/ 46463 h 57359"/>
                    <a:gd name="connsiteX5" fmla="*/ 106804 w 106728"/>
                    <a:gd name="connsiteY5" fmla="*/ 44038 h 57359"/>
                    <a:gd name="connsiteX6" fmla="*/ 7059 w 106728"/>
                    <a:gd name="connsiteY6" fmla="*/ 324 h 57359"/>
                    <a:gd name="connsiteX7" fmla="*/ 5192 w 106728"/>
                    <a:gd name="connsiteY7" fmla="*/ 1874 h 57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728" h="57359">
                      <a:moveTo>
                        <a:pt x="1014" y="11386"/>
                      </a:moveTo>
                      <a:cubicBezTo>
                        <a:pt x="430" y="12707"/>
                        <a:pt x="468" y="13507"/>
                        <a:pt x="1141" y="13799"/>
                      </a:cubicBezTo>
                      <a:lnTo>
                        <a:pt x="100886" y="57525"/>
                      </a:lnTo>
                      <a:cubicBezTo>
                        <a:pt x="101547" y="57817"/>
                        <a:pt x="102169" y="57309"/>
                        <a:pt x="102753" y="55976"/>
                      </a:cubicBezTo>
                      <a:lnTo>
                        <a:pt x="106931" y="46463"/>
                      </a:lnTo>
                      <a:cubicBezTo>
                        <a:pt x="107503" y="45143"/>
                        <a:pt x="107465" y="44330"/>
                        <a:pt x="106804" y="44038"/>
                      </a:cubicBezTo>
                      <a:lnTo>
                        <a:pt x="7059" y="324"/>
                      </a:lnTo>
                      <a:cubicBezTo>
                        <a:pt x="6386" y="32"/>
                        <a:pt x="5763" y="553"/>
                        <a:pt x="5192" y="1874"/>
                      </a:cubicBezTo>
                      <a:close/>
                    </a:path>
                  </a:pathLst>
                </a:custGeom>
                <a:grpFill/>
                <a:ln w="12700" cap="flat">
                  <a:noFill/>
                  <a:prstDash val="solid"/>
                  <a:miter/>
                </a:ln>
              </p:spPr>
              <p:txBody>
                <a:bodyPr rtlCol="0" anchor="ctr"/>
                <a:lstStyle/>
                <a:p>
                  <a:endParaRPr lang="en-US"/>
                </a:p>
              </p:txBody>
            </p:sp>
            <p:sp>
              <p:nvSpPr>
                <p:cNvPr id="486" name="Freeform: Shape 121">
                  <a:extLst>
                    <a:ext uri="{FF2B5EF4-FFF2-40B4-BE49-F238E27FC236}">
                      <a16:creationId xmlns:a16="http://schemas.microsoft.com/office/drawing/2014/main" id="{DD137A89-DC18-DF73-9965-0F8ECA6953E1}"/>
                    </a:ext>
                  </a:extLst>
                </p:cNvPr>
                <p:cNvSpPr>
                  <a:spLocks noChangeAspect="1"/>
                </p:cNvSpPr>
                <p:nvPr/>
              </p:nvSpPr>
              <p:spPr>
                <a:xfrm flipV="1">
                  <a:off x="5770171" y="2407432"/>
                  <a:ext cx="107915" cy="53535"/>
                </a:xfrm>
                <a:custGeom>
                  <a:avLst/>
                  <a:gdLst>
                    <a:gd name="connsiteX0" fmla="*/ 958 w 107915"/>
                    <a:gd name="connsiteY0" fmla="*/ 11623 h 53535"/>
                    <a:gd name="connsiteX1" fmla="*/ 1174 w 107915"/>
                    <a:gd name="connsiteY1" fmla="*/ 14036 h 53535"/>
                    <a:gd name="connsiteX2" fmla="*/ 102596 w 107915"/>
                    <a:gd name="connsiteY2" fmla="*/ 53723 h 53535"/>
                    <a:gd name="connsiteX3" fmla="*/ 104400 w 107915"/>
                    <a:gd name="connsiteY3" fmla="*/ 52110 h 53535"/>
                    <a:gd name="connsiteX4" fmla="*/ 108171 w 107915"/>
                    <a:gd name="connsiteY4" fmla="*/ 42433 h 53535"/>
                    <a:gd name="connsiteX5" fmla="*/ 107956 w 107915"/>
                    <a:gd name="connsiteY5" fmla="*/ 40007 h 53535"/>
                    <a:gd name="connsiteX6" fmla="*/ 6546 w 107915"/>
                    <a:gd name="connsiteY6" fmla="*/ 320 h 53535"/>
                    <a:gd name="connsiteX7" fmla="*/ 4743 w 107915"/>
                    <a:gd name="connsiteY7" fmla="*/ 1958 h 53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915" h="53535">
                      <a:moveTo>
                        <a:pt x="958" y="11623"/>
                      </a:moveTo>
                      <a:cubicBezTo>
                        <a:pt x="425" y="12969"/>
                        <a:pt x="501" y="13782"/>
                        <a:pt x="1174" y="14036"/>
                      </a:cubicBezTo>
                      <a:lnTo>
                        <a:pt x="102596" y="53723"/>
                      </a:lnTo>
                      <a:cubicBezTo>
                        <a:pt x="103269" y="53990"/>
                        <a:pt x="103866" y="53457"/>
                        <a:pt x="104400" y="52110"/>
                      </a:cubicBezTo>
                      <a:lnTo>
                        <a:pt x="108171" y="42433"/>
                      </a:lnTo>
                      <a:cubicBezTo>
                        <a:pt x="108705" y="41087"/>
                        <a:pt x="108629" y="40274"/>
                        <a:pt x="107956" y="40007"/>
                      </a:cubicBezTo>
                      <a:lnTo>
                        <a:pt x="6546" y="320"/>
                      </a:lnTo>
                      <a:cubicBezTo>
                        <a:pt x="5873" y="53"/>
                        <a:pt x="5276" y="599"/>
                        <a:pt x="4743" y="1958"/>
                      </a:cubicBezTo>
                      <a:close/>
                    </a:path>
                  </a:pathLst>
                </a:custGeom>
                <a:grpFill/>
                <a:ln w="12700" cap="flat">
                  <a:noFill/>
                  <a:prstDash val="solid"/>
                  <a:miter/>
                </a:ln>
              </p:spPr>
              <p:txBody>
                <a:bodyPr rtlCol="0" anchor="ctr"/>
                <a:lstStyle/>
                <a:p>
                  <a:endParaRPr lang="en-US"/>
                </a:p>
              </p:txBody>
            </p:sp>
            <p:sp>
              <p:nvSpPr>
                <p:cNvPr id="487" name="Freeform: Shape 122">
                  <a:extLst>
                    <a:ext uri="{FF2B5EF4-FFF2-40B4-BE49-F238E27FC236}">
                      <a16:creationId xmlns:a16="http://schemas.microsoft.com/office/drawing/2014/main" id="{C2FADF2D-2395-63DC-27DA-9BFD5AC7B63C}"/>
                    </a:ext>
                  </a:extLst>
                </p:cNvPr>
                <p:cNvSpPr>
                  <a:spLocks noChangeAspect="1"/>
                </p:cNvSpPr>
                <p:nvPr/>
              </p:nvSpPr>
              <p:spPr>
                <a:xfrm flipV="1">
                  <a:off x="5800552" y="2493199"/>
                  <a:ext cx="108940" cy="49607"/>
                </a:xfrm>
                <a:custGeom>
                  <a:avLst/>
                  <a:gdLst>
                    <a:gd name="connsiteX0" fmla="*/ 896 w 108940"/>
                    <a:gd name="connsiteY0" fmla="*/ 11823 h 49607"/>
                    <a:gd name="connsiteX1" fmla="*/ 1213 w 108940"/>
                    <a:gd name="connsiteY1" fmla="*/ 14236 h 49607"/>
                    <a:gd name="connsiteX2" fmla="*/ 104134 w 108940"/>
                    <a:gd name="connsiteY2" fmla="*/ 49822 h 49607"/>
                    <a:gd name="connsiteX3" fmla="*/ 105886 w 108940"/>
                    <a:gd name="connsiteY3" fmla="*/ 48120 h 49607"/>
                    <a:gd name="connsiteX4" fmla="*/ 109252 w 108940"/>
                    <a:gd name="connsiteY4" fmla="*/ 38303 h 49607"/>
                    <a:gd name="connsiteX5" fmla="*/ 108947 w 108940"/>
                    <a:gd name="connsiteY5" fmla="*/ 35902 h 49607"/>
                    <a:gd name="connsiteX6" fmla="*/ 6026 w 108940"/>
                    <a:gd name="connsiteY6" fmla="*/ 317 h 49607"/>
                    <a:gd name="connsiteX7" fmla="*/ 4299 w 108940"/>
                    <a:gd name="connsiteY7" fmla="*/ 2019 h 49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940" h="49607">
                      <a:moveTo>
                        <a:pt x="896" y="11823"/>
                      </a:moveTo>
                      <a:cubicBezTo>
                        <a:pt x="426" y="13195"/>
                        <a:pt x="540" y="13995"/>
                        <a:pt x="1213" y="14236"/>
                      </a:cubicBezTo>
                      <a:lnTo>
                        <a:pt x="104134" y="49822"/>
                      </a:lnTo>
                      <a:cubicBezTo>
                        <a:pt x="104819" y="50050"/>
                        <a:pt x="105404" y="49491"/>
                        <a:pt x="105886" y="48120"/>
                      </a:cubicBezTo>
                      <a:lnTo>
                        <a:pt x="109252" y="38303"/>
                      </a:lnTo>
                      <a:cubicBezTo>
                        <a:pt x="109734" y="36944"/>
                        <a:pt x="109633" y="36131"/>
                        <a:pt x="108947" y="35902"/>
                      </a:cubicBezTo>
                      <a:lnTo>
                        <a:pt x="6026" y="317"/>
                      </a:lnTo>
                      <a:cubicBezTo>
                        <a:pt x="5353" y="76"/>
                        <a:pt x="4769" y="647"/>
                        <a:pt x="4299" y="2019"/>
                      </a:cubicBezTo>
                      <a:close/>
                    </a:path>
                  </a:pathLst>
                </a:custGeom>
                <a:grpFill/>
                <a:ln w="12700" cap="flat">
                  <a:noFill/>
                  <a:prstDash val="solid"/>
                  <a:miter/>
                </a:ln>
              </p:spPr>
              <p:txBody>
                <a:bodyPr rtlCol="0" anchor="ctr"/>
                <a:lstStyle/>
                <a:p>
                  <a:endParaRPr lang="en-US"/>
                </a:p>
              </p:txBody>
            </p:sp>
            <p:sp>
              <p:nvSpPr>
                <p:cNvPr id="488" name="Freeform: Shape 123">
                  <a:extLst>
                    <a:ext uri="{FF2B5EF4-FFF2-40B4-BE49-F238E27FC236}">
                      <a16:creationId xmlns:a16="http://schemas.microsoft.com/office/drawing/2014/main" id="{D89F2D8B-FC04-0678-F621-53D17A8407A2}"/>
                    </a:ext>
                  </a:extLst>
                </p:cNvPr>
                <p:cNvSpPr>
                  <a:spLocks noChangeAspect="1"/>
                </p:cNvSpPr>
                <p:nvPr/>
              </p:nvSpPr>
              <p:spPr>
                <a:xfrm flipV="1">
                  <a:off x="5827639" y="2580112"/>
                  <a:ext cx="109806" cy="45616"/>
                </a:xfrm>
                <a:custGeom>
                  <a:avLst/>
                  <a:gdLst>
                    <a:gd name="connsiteX0" fmla="*/ 850 w 109806"/>
                    <a:gd name="connsiteY0" fmla="*/ 12013 h 45616"/>
                    <a:gd name="connsiteX1" fmla="*/ 1256 w 109806"/>
                    <a:gd name="connsiteY1" fmla="*/ 14400 h 45616"/>
                    <a:gd name="connsiteX2" fmla="*/ 105523 w 109806"/>
                    <a:gd name="connsiteY2" fmla="*/ 45845 h 45616"/>
                    <a:gd name="connsiteX3" fmla="*/ 107187 w 109806"/>
                    <a:gd name="connsiteY3" fmla="*/ 44080 h 45616"/>
                    <a:gd name="connsiteX4" fmla="*/ 110184 w 109806"/>
                    <a:gd name="connsiteY4" fmla="*/ 34136 h 45616"/>
                    <a:gd name="connsiteX5" fmla="*/ 109777 w 109806"/>
                    <a:gd name="connsiteY5" fmla="*/ 31749 h 45616"/>
                    <a:gd name="connsiteX6" fmla="*/ 5498 w 109806"/>
                    <a:gd name="connsiteY6" fmla="*/ 316 h 45616"/>
                    <a:gd name="connsiteX7" fmla="*/ 3834 w 109806"/>
                    <a:gd name="connsiteY7" fmla="*/ 2069 h 45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806" h="45616">
                      <a:moveTo>
                        <a:pt x="850" y="12013"/>
                      </a:moveTo>
                      <a:cubicBezTo>
                        <a:pt x="431" y="13410"/>
                        <a:pt x="570" y="14197"/>
                        <a:pt x="1256" y="14400"/>
                      </a:cubicBezTo>
                      <a:lnTo>
                        <a:pt x="105523" y="45845"/>
                      </a:lnTo>
                      <a:cubicBezTo>
                        <a:pt x="106221" y="46061"/>
                        <a:pt x="106767" y="45464"/>
                        <a:pt x="107187" y="44080"/>
                      </a:cubicBezTo>
                      <a:lnTo>
                        <a:pt x="110184" y="34136"/>
                      </a:lnTo>
                      <a:cubicBezTo>
                        <a:pt x="110603" y="32752"/>
                        <a:pt x="110463" y="31952"/>
                        <a:pt x="109777" y="31749"/>
                      </a:cubicBezTo>
                      <a:lnTo>
                        <a:pt x="5498" y="316"/>
                      </a:lnTo>
                      <a:cubicBezTo>
                        <a:pt x="4812" y="100"/>
                        <a:pt x="4266" y="684"/>
                        <a:pt x="3834" y="2069"/>
                      </a:cubicBezTo>
                      <a:close/>
                    </a:path>
                  </a:pathLst>
                </a:custGeom>
                <a:grpFill/>
                <a:ln w="12700" cap="flat">
                  <a:noFill/>
                  <a:prstDash val="solid"/>
                  <a:miter/>
                </a:ln>
              </p:spPr>
              <p:txBody>
                <a:bodyPr rtlCol="0" anchor="ctr"/>
                <a:lstStyle/>
                <a:p>
                  <a:endParaRPr lang="en-US"/>
                </a:p>
              </p:txBody>
            </p:sp>
            <p:sp>
              <p:nvSpPr>
                <p:cNvPr id="489" name="Freeform: Shape 124">
                  <a:extLst>
                    <a:ext uri="{FF2B5EF4-FFF2-40B4-BE49-F238E27FC236}">
                      <a16:creationId xmlns:a16="http://schemas.microsoft.com/office/drawing/2014/main" id="{396485EE-7673-0B26-9B5A-B36954B6AD1F}"/>
                    </a:ext>
                  </a:extLst>
                </p:cNvPr>
                <p:cNvSpPr>
                  <a:spLocks noChangeAspect="1"/>
                </p:cNvSpPr>
                <p:nvPr/>
              </p:nvSpPr>
              <p:spPr>
                <a:xfrm flipV="1">
                  <a:off x="5851236" y="2667666"/>
                  <a:ext cx="110500" cy="41576"/>
                </a:xfrm>
                <a:custGeom>
                  <a:avLst/>
                  <a:gdLst>
                    <a:gd name="connsiteX0" fmla="*/ 801 w 110500"/>
                    <a:gd name="connsiteY0" fmla="*/ 12199 h 41576"/>
                    <a:gd name="connsiteX1" fmla="*/ 1296 w 110500"/>
                    <a:gd name="connsiteY1" fmla="*/ 14574 h 41576"/>
                    <a:gd name="connsiteX2" fmla="*/ 106731 w 110500"/>
                    <a:gd name="connsiteY2" fmla="*/ 41828 h 41576"/>
                    <a:gd name="connsiteX3" fmla="*/ 108331 w 110500"/>
                    <a:gd name="connsiteY3" fmla="*/ 39986 h 41576"/>
                    <a:gd name="connsiteX4" fmla="*/ 110935 w 110500"/>
                    <a:gd name="connsiteY4" fmla="*/ 29941 h 41576"/>
                    <a:gd name="connsiteX5" fmla="*/ 110427 w 110500"/>
                    <a:gd name="connsiteY5" fmla="*/ 27566 h 41576"/>
                    <a:gd name="connsiteX6" fmla="*/ 4992 w 110500"/>
                    <a:gd name="connsiteY6" fmla="*/ 312 h 41576"/>
                    <a:gd name="connsiteX7" fmla="*/ 3392 w 110500"/>
                    <a:gd name="connsiteY7" fmla="*/ 2140 h 41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500" h="41576">
                      <a:moveTo>
                        <a:pt x="801" y="12199"/>
                      </a:moveTo>
                      <a:cubicBezTo>
                        <a:pt x="445" y="13609"/>
                        <a:pt x="598" y="14396"/>
                        <a:pt x="1296" y="14574"/>
                      </a:cubicBezTo>
                      <a:lnTo>
                        <a:pt x="106731" y="41828"/>
                      </a:lnTo>
                      <a:cubicBezTo>
                        <a:pt x="107430" y="42006"/>
                        <a:pt x="107963" y="41396"/>
                        <a:pt x="108331" y="39986"/>
                      </a:cubicBezTo>
                      <a:lnTo>
                        <a:pt x="110935" y="29941"/>
                      </a:lnTo>
                      <a:cubicBezTo>
                        <a:pt x="111291" y="28544"/>
                        <a:pt x="111125" y="27756"/>
                        <a:pt x="110427" y="27566"/>
                      </a:cubicBezTo>
                      <a:lnTo>
                        <a:pt x="4992" y="312"/>
                      </a:lnTo>
                      <a:cubicBezTo>
                        <a:pt x="4281" y="134"/>
                        <a:pt x="3760" y="743"/>
                        <a:pt x="3392" y="2140"/>
                      </a:cubicBezTo>
                      <a:close/>
                    </a:path>
                  </a:pathLst>
                </a:custGeom>
                <a:grpFill/>
                <a:ln w="12700" cap="flat">
                  <a:noFill/>
                  <a:prstDash val="solid"/>
                  <a:miter/>
                </a:ln>
              </p:spPr>
              <p:txBody>
                <a:bodyPr rtlCol="0" anchor="ctr"/>
                <a:lstStyle/>
                <a:p>
                  <a:endParaRPr lang="en-US"/>
                </a:p>
              </p:txBody>
            </p:sp>
            <p:sp>
              <p:nvSpPr>
                <p:cNvPr id="490" name="Freeform: Shape 125">
                  <a:extLst>
                    <a:ext uri="{FF2B5EF4-FFF2-40B4-BE49-F238E27FC236}">
                      <a16:creationId xmlns:a16="http://schemas.microsoft.com/office/drawing/2014/main" id="{5FD206AA-6277-8A2E-7C8D-987D7ECEA69B}"/>
                    </a:ext>
                  </a:extLst>
                </p:cNvPr>
                <p:cNvSpPr>
                  <a:spLocks noChangeAspect="1"/>
                </p:cNvSpPr>
                <p:nvPr/>
              </p:nvSpPr>
              <p:spPr>
                <a:xfrm flipV="1">
                  <a:off x="5871616" y="2756614"/>
                  <a:ext cx="111041" cy="37455"/>
                </a:xfrm>
                <a:custGeom>
                  <a:avLst/>
                  <a:gdLst>
                    <a:gd name="connsiteX0" fmla="*/ 755 w 111041"/>
                    <a:gd name="connsiteY0" fmla="*/ 12353 h 37455"/>
                    <a:gd name="connsiteX1" fmla="*/ 1365 w 111041"/>
                    <a:gd name="connsiteY1" fmla="*/ 14715 h 37455"/>
                    <a:gd name="connsiteX2" fmla="*/ 107803 w 111041"/>
                    <a:gd name="connsiteY2" fmla="*/ 37727 h 37455"/>
                    <a:gd name="connsiteX3" fmla="*/ 109327 w 111041"/>
                    <a:gd name="connsiteY3" fmla="*/ 35822 h 37455"/>
                    <a:gd name="connsiteX4" fmla="*/ 111524 w 111041"/>
                    <a:gd name="connsiteY4" fmla="*/ 25675 h 37455"/>
                    <a:gd name="connsiteX5" fmla="*/ 110915 w 111041"/>
                    <a:gd name="connsiteY5" fmla="*/ 23326 h 37455"/>
                    <a:gd name="connsiteX6" fmla="*/ 4463 w 111041"/>
                    <a:gd name="connsiteY6" fmla="*/ 313 h 37455"/>
                    <a:gd name="connsiteX7" fmla="*/ 2965 w 111041"/>
                    <a:gd name="connsiteY7" fmla="*/ 2206 h 37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041" h="37455">
                      <a:moveTo>
                        <a:pt x="755" y="12353"/>
                      </a:moveTo>
                      <a:cubicBezTo>
                        <a:pt x="450" y="13763"/>
                        <a:pt x="653" y="14550"/>
                        <a:pt x="1365" y="14715"/>
                      </a:cubicBezTo>
                      <a:lnTo>
                        <a:pt x="107803" y="37727"/>
                      </a:lnTo>
                      <a:cubicBezTo>
                        <a:pt x="108502" y="37867"/>
                        <a:pt x="109010" y="37245"/>
                        <a:pt x="109327" y="35822"/>
                      </a:cubicBezTo>
                      <a:lnTo>
                        <a:pt x="111524" y="25675"/>
                      </a:lnTo>
                      <a:cubicBezTo>
                        <a:pt x="111829" y="24253"/>
                        <a:pt x="111613" y="23478"/>
                        <a:pt x="110915" y="23326"/>
                      </a:cubicBezTo>
                      <a:lnTo>
                        <a:pt x="4463" y="313"/>
                      </a:lnTo>
                      <a:cubicBezTo>
                        <a:pt x="3752" y="161"/>
                        <a:pt x="3244" y="783"/>
                        <a:pt x="2965" y="2206"/>
                      </a:cubicBezTo>
                      <a:close/>
                    </a:path>
                  </a:pathLst>
                </a:custGeom>
                <a:grpFill/>
                <a:ln w="12700" cap="flat">
                  <a:noFill/>
                  <a:prstDash val="solid"/>
                  <a:miter/>
                </a:ln>
              </p:spPr>
              <p:txBody>
                <a:bodyPr rtlCol="0" anchor="ctr"/>
                <a:lstStyle/>
                <a:p>
                  <a:endParaRPr lang="en-US"/>
                </a:p>
              </p:txBody>
            </p:sp>
            <p:sp>
              <p:nvSpPr>
                <p:cNvPr id="491" name="Freeform: Shape 126">
                  <a:extLst>
                    <a:ext uri="{FF2B5EF4-FFF2-40B4-BE49-F238E27FC236}">
                      <a16:creationId xmlns:a16="http://schemas.microsoft.com/office/drawing/2014/main" id="{69B63094-ED8E-E750-65BC-9A07782C19CC}"/>
                    </a:ext>
                  </a:extLst>
                </p:cNvPr>
                <p:cNvSpPr>
                  <a:spLocks noChangeAspect="1"/>
                </p:cNvSpPr>
                <p:nvPr/>
              </p:nvSpPr>
              <p:spPr>
                <a:xfrm flipV="1">
                  <a:off x="5888583" y="2846409"/>
                  <a:ext cx="111408" cy="33277"/>
                </a:xfrm>
                <a:custGeom>
                  <a:avLst/>
                  <a:gdLst>
                    <a:gd name="connsiteX0" fmla="*/ 720 w 111408"/>
                    <a:gd name="connsiteY0" fmla="*/ 12495 h 33277"/>
                    <a:gd name="connsiteX1" fmla="*/ 1418 w 111408"/>
                    <a:gd name="connsiteY1" fmla="*/ 14819 h 33277"/>
                    <a:gd name="connsiteX2" fmla="*/ 108708 w 111408"/>
                    <a:gd name="connsiteY2" fmla="*/ 33564 h 33277"/>
                    <a:gd name="connsiteX3" fmla="*/ 110143 w 111408"/>
                    <a:gd name="connsiteY3" fmla="*/ 31609 h 33277"/>
                    <a:gd name="connsiteX4" fmla="*/ 111933 w 111408"/>
                    <a:gd name="connsiteY4" fmla="*/ 21372 h 33277"/>
                    <a:gd name="connsiteX5" fmla="*/ 111235 w 111408"/>
                    <a:gd name="connsiteY5" fmla="*/ 19048 h 33277"/>
                    <a:gd name="connsiteX6" fmla="*/ 3946 w 111408"/>
                    <a:gd name="connsiteY6" fmla="*/ 316 h 33277"/>
                    <a:gd name="connsiteX7" fmla="*/ 2510 w 111408"/>
                    <a:gd name="connsiteY7" fmla="*/ 2259 h 33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08" h="33277">
                      <a:moveTo>
                        <a:pt x="720" y="12495"/>
                      </a:moveTo>
                      <a:cubicBezTo>
                        <a:pt x="466" y="13918"/>
                        <a:pt x="694" y="14692"/>
                        <a:pt x="1418" y="14819"/>
                      </a:cubicBezTo>
                      <a:lnTo>
                        <a:pt x="108708" y="33564"/>
                      </a:lnTo>
                      <a:cubicBezTo>
                        <a:pt x="109419" y="33679"/>
                        <a:pt x="109901" y="33044"/>
                        <a:pt x="110143" y="31609"/>
                      </a:cubicBezTo>
                      <a:lnTo>
                        <a:pt x="111933" y="21372"/>
                      </a:lnTo>
                      <a:cubicBezTo>
                        <a:pt x="112175" y="19950"/>
                        <a:pt x="111959" y="19175"/>
                        <a:pt x="111235" y="19048"/>
                      </a:cubicBezTo>
                      <a:lnTo>
                        <a:pt x="3946" y="316"/>
                      </a:lnTo>
                      <a:cubicBezTo>
                        <a:pt x="3234" y="189"/>
                        <a:pt x="2752" y="837"/>
                        <a:pt x="2510" y="2259"/>
                      </a:cubicBezTo>
                      <a:close/>
                    </a:path>
                  </a:pathLst>
                </a:custGeom>
                <a:grpFill/>
                <a:ln w="12700" cap="flat">
                  <a:noFill/>
                  <a:prstDash val="solid"/>
                  <a:miter/>
                </a:ln>
              </p:spPr>
              <p:txBody>
                <a:bodyPr rtlCol="0" anchor="ctr"/>
                <a:lstStyle/>
                <a:p>
                  <a:endParaRPr lang="en-US"/>
                </a:p>
              </p:txBody>
            </p:sp>
            <p:sp>
              <p:nvSpPr>
                <p:cNvPr id="492" name="Freeform: Shape 127">
                  <a:extLst>
                    <a:ext uri="{FF2B5EF4-FFF2-40B4-BE49-F238E27FC236}">
                      <a16:creationId xmlns:a16="http://schemas.microsoft.com/office/drawing/2014/main" id="{609134E7-4604-8DF4-82B5-421F4F131B48}"/>
                    </a:ext>
                  </a:extLst>
                </p:cNvPr>
                <p:cNvSpPr>
                  <a:spLocks noChangeAspect="1"/>
                </p:cNvSpPr>
                <p:nvPr/>
              </p:nvSpPr>
              <p:spPr>
                <a:xfrm flipV="1">
                  <a:off x="5902093" y="2936570"/>
                  <a:ext cx="111604" cy="29077"/>
                </a:xfrm>
                <a:custGeom>
                  <a:avLst/>
                  <a:gdLst>
                    <a:gd name="connsiteX0" fmla="*/ 686 w 111604"/>
                    <a:gd name="connsiteY0" fmla="*/ 12626 h 29077"/>
                    <a:gd name="connsiteX1" fmla="*/ 1473 w 111604"/>
                    <a:gd name="connsiteY1" fmla="*/ 14925 h 29077"/>
                    <a:gd name="connsiteX2" fmla="*/ 109423 w 111604"/>
                    <a:gd name="connsiteY2" fmla="*/ 29377 h 29077"/>
                    <a:gd name="connsiteX3" fmla="*/ 110782 w 111604"/>
                    <a:gd name="connsiteY3" fmla="*/ 27383 h 29077"/>
                    <a:gd name="connsiteX4" fmla="*/ 112166 w 111604"/>
                    <a:gd name="connsiteY4" fmla="*/ 17084 h 29077"/>
                    <a:gd name="connsiteX5" fmla="*/ 111379 w 111604"/>
                    <a:gd name="connsiteY5" fmla="*/ 14785 h 29077"/>
                    <a:gd name="connsiteX6" fmla="*/ 3429 w 111604"/>
                    <a:gd name="connsiteY6" fmla="*/ 320 h 29077"/>
                    <a:gd name="connsiteX7" fmla="*/ 2057 w 111604"/>
                    <a:gd name="connsiteY7" fmla="*/ 2326 h 29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604" h="29077">
                      <a:moveTo>
                        <a:pt x="686" y="12626"/>
                      </a:moveTo>
                      <a:cubicBezTo>
                        <a:pt x="483" y="14061"/>
                        <a:pt x="762" y="14823"/>
                        <a:pt x="1473" y="14925"/>
                      </a:cubicBezTo>
                      <a:lnTo>
                        <a:pt x="109423" y="29377"/>
                      </a:lnTo>
                      <a:cubicBezTo>
                        <a:pt x="110134" y="29479"/>
                        <a:pt x="110579" y="28806"/>
                        <a:pt x="110782" y="27383"/>
                      </a:cubicBezTo>
                      <a:lnTo>
                        <a:pt x="112166" y="17084"/>
                      </a:lnTo>
                      <a:cubicBezTo>
                        <a:pt x="112357" y="15649"/>
                        <a:pt x="112090" y="14874"/>
                        <a:pt x="111379" y="14785"/>
                      </a:cubicBezTo>
                      <a:lnTo>
                        <a:pt x="3429" y="320"/>
                      </a:lnTo>
                      <a:cubicBezTo>
                        <a:pt x="2705" y="218"/>
                        <a:pt x="2248" y="891"/>
                        <a:pt x="2057" y="2326"/>
                      </a:cubicBezTo>
                      <a:close/>
                    </a:path>
                  </a:pathLst>
                </a:custGeom>
                <a:grpFill/>
                <a:ln w="12700" cap="flat">
                  <a:noFill/>
                  <a:prstDash val="solid"/>
                  <a:miter/>
                </a:ln>
              </p:spPr>
              <p:txBody>
                <a:bodyPr rtlCol="0" anchor="ctr"/>
                <a:lstStyle/>
                <a:p>
                  <a:endParaRPr lang="en-US"/>
                </a:p>
              </p:txBody>
            </p:sp>
            <p:sp>
              <p:nvSpPr>
                <p:cNvPr id="493" name="Freeform: Shape 128">
                  <a:extLst>
                    <a:ext uri="{FF2B5EF4-FFF2-40B4-BE49-F238E27FC236}">
                      <a16:creationId xmlns:a16="http://schemas.microsoft.com/office/drawing/2014/main" id="{35E1E0BA-267E-805B-9392-22AFE8CACBA8}"/>
                    </a:ext>
                  </a:extLst>
                </p:cNvPr>
                <p:cNvSpPr>
                  <a:spLocks noChangeAspect="1"/>
                </p:cNvSpPr>
                <p:nvPr/>
              </p:nvSpPr>
              <p:spPr>
                <a:xfrm flipV="1">
                  <a:off x="5912183" y="3027366"/>
                  <a:ext cx="111635" cy="24850"/>
                </a:xfrm>
                <a:custGeom>
                  <a:avLst/>
                  <a:gdLst>
                    <a:gd name="connsiteX0" fmla="*/ 655 w 111635"/>
                    <a:gd name="connsiteY0" fmla="*/ 12731 h 24850"/>
                    <a:gd name="connsiteX1" fmla="*/ 1532 w 111635"/>
                    <a:gd name="connsiteY1" fmla="*/ 14992 h 24850"/>
                    <a:gd name="connsiteX2" fmla="*/ 109964 w 111635"/>
                    <a:gd name="connsiteY2" fmla="*/ 25164 h 24850"/>
                    <a:gd name="connsiteX3" fmla="*/ 111247 w 111635"/>
                    <a:gd name="connsiteY3" fmla="*/ 23107 h 24850"/>
                    <a:gd name="connsiteX4" fmla="*/ 112224 w 111635"/>
                    <a:gd name="connsiteY4" fmla="*/ 12769 h 24850"/>
                    <a:gd name="connsiteX5" fmla="*/ 111348 w 111635"/>
                    <a:gd name="connsiteY5" fmla="*/ 10496 h 24850"/>
                    <a:gd name="connsiteX6" fmla="*/ 2916 w 111635"/>
                    <a:gd name="connsiteY6" fmla="*/ 323 h 24850"/>
                    <a:gd name="connsiteX7" fmla="*/ 1620 w 111635"/>
                    <a:gd name="connsiteY7" fmla="*/ 2393 h 24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635" h="24850">
                      <a:moveTo>
                        <a:pt x="655" y="12731"/>
                      </a:moveTo>
                      <a:cubicBezTo>
                        <a:pt x="516" y="14166"/>
                        <a:pt x="820" y="14928"/>
                        <a:pt x="1532" y="14992"/>
                      </a:cubicBezTo>
                      <a:lnTo>
                        <a:pt x="109964" y="25164"/>
                      </a:lnTo>
                      <a:cubicBezTo>
                        <a:pt x="110688" y="25241"/>
                        <a:pt x="111107" y="24555"/>
                        <a:pt x="111247" y="23107"/>
                      </a:cubicBezTo>
                      <a:lnTo>
                        <a:pt x="112224" y="12769"/>
                      </a:lnTo>
                      <a:cubicBezTo>
                        <a:pt x="112364" y="11334"/>
                        <a:pt x="112059" y="10572"/>
                        <a:pt x="111348" y="10496"/>
                      </a:cubicBezTo>
                      <a:lnTo>
                        <a:pt x="2916" y="323"/>
                      </a:lnTo>
                      <a:cubicBezTo>
                        <a:pt x="2192" y="260"/>
                        <a:pt x="1760" y="945"/>
                        <a:pt x="1620" y="2393"/>
                      </a:cubicBezTo>
                      <a:close/>
                    </a:path>
                  </a:pathLst>
                </a:custGeom>
                <a:grpFill/>
                <a:ln w="12700" cap="flat">
                  <a:noFill/>
                  <a:prstDash val="solid"/>
                  <a:miter/>
                </a:ln>
              </p:spPr>
              <p:txBody>
                <a:bodyPr rtlCol="0" anchor="ctr"/>
                <a:lstStyle/>
                <a:p>
                  <a:endParaRPr lang="en-US"/>
                </a:p>
              </p:txBody>
            </p:sp>
            <p:sp>
              <p:nvSpPr>
                <p:cNvPr id="494" name="Freeform: Shape 129">
                  <a:extLst>
                    <a:ext uri="{FF2B5EF4-FFF2-40B4-BE49-F238E27FC236}">
                      <a16:creationId xmlns:a16="http://schemas.microsoft.com/office/drawing/2014/main" id="{2558F01B-A51B-8ACF-3EE5-13695352DDD1}"/>
                    </a:ext>
                  </a:extLst>
                </p:cNvPr>
                <p:cNvSpPr>
                  <a:spLocks noChangeAspect="1"/>
                </p:cNvSpPr>
                <p:nvPr/>
              </p:nvSpPr>
              <p:spPr>
                <a:xfrm flipV="1">
                  <a:off x="5918869" y="3118276"/>
                  <a:ext cx="111505" cy="20627"/>
                </a:xfrm>
                <a:custGeom>
                  <a:avLst/>
                  <a:gdLst>
                    <a:gd name="connsiteX0" fmla="*/ 637 w 111505"/>
                    <a:gd name="connsiteY0" fmla="*/ 12814 h 20627"/>
                    <a:gd name="connsiteX1" fmla="*/ 1602 w 111505"/>
                    <a:gd name="connsiteY1" fmla="*/ 15037 h 20627"/>
                    <a:gd name="connsiteX2" fmla="*/ 110352 w 111505"/>
                    <a:gd name="connsiteY2" fmla="*/ 20955 h 20627"/>
                    <a:gd name="connsiteX3" fmla="*/ 111558 w 111505"/>
                    <a:gd name="connsiteY3" fmla="*/ 18834 h 20627"/>
                    <a:gd name="connsiteX4" fmla="*/ 112117 w 111505"/>
                    <a:gd name="connsiteY4" fmla="*/ 8471 h 20627"/>
                    <a:gd name="connsiteX5" fmla="*/ 111139 w 111505"/>
                    <a:gd name="connsiteY5" fmla="*/ 6236 h 20627"/>
                    <a:gd name="connsiteX6" fmla="*/ 2402 w 111505"/>
                    <a:gd name="connsiteY6" fmla="*/ 330 h 20627"/>
                    <a:gd name="connsiteX7" fmla="*/ 1195 w 111505"/>
                    <a:gd name="connsiteY7" fmla="*/ 2451 h 20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05" h="20627">
                      <a:moveTo>
                        <a:pt x="637" y="12814"/>
                      </a:moveTo>
                      <a:cubicBezTo>
                        <a:pt x="548" y="14262"/>
                        <a:pt x="891" y="14999"/>
                        <a:pt x="1602" y="15037"/>
                      </a:cubicBezTo>
                      <a:lnTo>
                        <a:pt x="110352" y="20955"/>
                      </a:lnTo>
                      <a:cubicBezTo>
                        <a:pt x="111076" y="20993"/>
                        <a:pt x="111482" y="20282"/>
                        <a:pt x="111558" y="18834"/>
                      </a:cubicBezTo>
                      <a:lnTo>
                        <a:pt x="112117" y="8471"/>
                      </a:lnTo>
                      <a:cubicBezTo>
                        <a:pt x="112193" y="7023"/>
                        <a:pt x="111876" y="6286"/>
                        <a:pt x="111139" y="6236"/>
                      </a:cubicBezTo>
                      <a:lnTo>
                        <a:pt x="2402" y="330"/>
                      </a:lnTo>
                      <a:cubicBezTo>
                        <a:pt x="1678" y="292"/>
                        <a:pt x="1272" y="1003"/>
                        <a:pt x="1195" y="2451"/>
                      </a:cubicBezTo>
                      <a:close/>
                    </a:path>
                  </a:pathLst>
                </a:custGeom>
                <a:grpFill/>
                <a:ln w="12700" cap="flat">
                  <a:noFill/>
                  <a:prstDash val="solid"/>
                  <a:miter/>
                </a:ln>
              </p:spPr>
              <p:txBody>
                <a:bodyPr rtlCol="0" anchor="ctr"/>
                <a:lstStyle/>
                <a:p>
                  <a:endParaRPr lang="en-US"/>
                </a:p>
              </p:txBody>
            </p:sp>
            <p:sp>
              <p:nvSpPr>
                <p:cNvPr id="495" name="Freeform: Shape 130">
                  <a:extLst>
                    <a:ext uri="{FF2B5EF4-FFF2-40B4-BE49-F238E27FC236}">
                      <a16:creationId xmlns:a16="http://schemas.microsoft.com/office/drawing/2014/main" id="{9DA912D9-DE2E-DEE9-FE5C-7B8432B4B828}"/>
                    </a:ext>
                  </a:extLst>
                </p:cNvPr>
                <p:cNvSpPr>
                  <a:spLocks noChangeAspect="1"/>
                </p:cNvSpPr>
                <p:nvPr/>
              </p:nvSpPr>
              <p:spPr>
                <a:xfrm flipV="1">
                  <a:off x="5922070" y="3208803"/>
                  <a:ext cx="111319" cy="17437"/>
                </a:xfrm>
                <a:custGeom>
                  <a:avLst/>
                  <a:gdLst>
                    <a:gd name="connsiteX0" fmla="*/ 625 w 111319"/>
                    <a:gd name="connsiteY0" fmla="*/ 12861 h 17437"/>
                    <a:gd name="connsiteX1" fmla="*/ 1653 w 111319"/>
                    <a:gd name="connsiteY1" fmla="*/ 15058 h 17437"/>
                    <a:gd name="connsiteX2" fmla="*/ 110530 w 111319"/>
                    <a:gd name="connsiteY2" fmla="*/ 17776 h 17437"/>
                    <a:gd name="connsiteX3" fmla="*/ 111673 w 111319"/>
                    <a:gd name="connsiteY3" fmla="*/ 15630 h 17437"/>
                    <a:gd name="connsiteX4" fmla="*/ 111940 w 111319"/>
                    <a:gd name="connsiteY4" fmla="*/ 5241 h 17437"/>
                    <a:gd name="connsiteX5" fmla="*/ 110898 w 111319"/>
                    <a:gd name="connsiteY5" fmla="*/ 3057 h 17437"/>
                    <a:gd name="connsiteX6" fmla="*/ 2009 w 111319"/>
                    <a:gd name="connsiteY6" fmla="*/ 339 h 17437"/>
                    <a:gd name="connsiteX7" fmla="*/ 891 w 111319"/>
                    <a:gd name="connsiteY7" fmla="*/ 2485 h 1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19" h="17437">
                      <a:moveTo>
                        <a:pt x="625" y="12861"/>
                      </a:moveTo>
                      <a:cubicBezTo>
                        <a:pt x="599" y="14309"/>
                        <a:pt x="929" y="15033"/>
                        <a:pt x="1653" y="15058"/>
                      </a:cubicBezTo>
                      <a:lnTo>
                        <a:pt x="110530" y="17776"/>
                      </a:lnTo>
                      <a:cubicBezTo>
                        <a:pt x="111254" y="17789"/>
                        <a:pt x="111635" y="17077"/>
                        <a:pt x="111673" y="15630"/>
                      </a:cubicBezTo>
                      <a:lnTo>
                        <a:pt x="111940" y="5241"/>
                      </a:lnTo>
                      <a:cubicBezTo>
                        <a:pt x="111978" y="3806"/>
                        <a:pt x="111622" y="3069"/>
                        <a:pt x="110898" y="3057"/>
                      </a:cubicBezTo>
                      <a:lnTo>
                        <a:pt x="2009" y="339"/>
                      </a:lnTo>
                      <a:cubicBezTo>
                        <a:pt x="1298" y="313"/>
                        <a:pt x="917" y="1037"/>
                        <a:pt x="891" y="2485"/>
                      </a:cubicBezTo>
                      <a:close/>
                    </a:path>
                  </a:pathLst>
                </a:custGeom>
                <a:grpFill/>
                <a:ln w="12700" cap="flat">
                  <a:noFill/>
                  <a:prstDash val="solid"/>
                  <a:miter/>
                </a:ln>
              </p:spPr>
              <p:txBody>
                <a:bodyPr rtlCol="0" anchor="ctr"/>
                <a:lstStyle/>
                <a:p>
                  <a:endParaRPr lang="en-US"/>
                </a:p>
              </p:txBody>
            </p:sp>
            <p:sp>
              <p:nvSpPr>
                <p:cNvPr id="496" name="Freeform: Shape 131">
                  <a:extLst>
                    <a:ext uri="{FF2B5EF4-FFF2-40B4-BE49-F238E27FC236}">
                      <a16:creationId xmlns:a16="http://schemas.microsoft.com/office/drawing/2014/main" id="{A21F4399-74B8-8A8B-EE31-4D2253B2E3A1}"/>
                    </a:ext>
                  </a:extLst>
                </p:cNvPr>
                <p:cNvSpPr>
                  <a:spLocks noChangeAspect="1"/>
                </p:cNvSpPr>
                <p:nvPr/>
              </p:nvSpPr>
              <p:spPr>
                <a:xfrm flipV="1">
                  <a:off x="5921701" y="3298299"/>
                  <a:ext cx="111306" cy="17323"/>
                </a:xfrm>
                <a:custGeom>
                  <a:avLst/>
                  <a:gdLst>
                    <a:gd name="connsiteX0" fmla="*/ 891 w 111306"/>
                    <a:gd name="connsiteY0" fmla="*/ 15537 h 17323"/>
                    <a:gd name="connsiteX1" fmla="*/ 2021 w 111306"/>
                    <a:gd name="connsiteY1" fmla="*/ 17671 h 17323"/>
                    <a:gd name="connsiteX2" fmla="*/ 110898 w 111306"/>
                    <a:gd name="connsiteY2" fmla="*/ 15080 h 17323"/>
                    <a:gd name="connsiteX3" fmla="*/ 111927 w 111306"/>
                    <a:gd name="connsiteY3" fmla="*/ 12883 h 17323"/>
                    <a:gd name="connsiteX4" fmla="*/ 111686 w 111306"/>
                    <a:gd name="connsiteY4" fmla="*/ 2494 h 17323"/>
                    <a:gd name="connsiteX5" fmla="*/ 110555 w 111306"/>
                    <a:gd name="connsiteY5" fmla="*/ 348 h 17323"/>
                    <a:gd name="connsiteX6" fmla="*/ 1666 w 111306"/>
                    <a:gd name="connsiteY6" fmla="*/ 2964 h 17323"/>
                    <a:gd name="connsiteX7" fmla="*/ 624 w 111306"/>
                    <a:gd name="connsiteY7" fmla="*/ 5161 h 17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06" h="17323">
                      <a:moveTo>
                        <a:pt x="891" y="15537"/>
                      </a:moveTo>
                      <a:cubicBezTo>
                        <a:pt x="917" y="16985"/>
                        <a:pt x="1285" y="17696"/>
                        <a:pt x="2021" y="17671"/>
                      </a:cubicBezTo>
                      <a:lnTo>
                        <a:pt x="110898" y="15080"/>
                      </a:lnTo>
                      <a:cubicBezTo>
                        <a:pt x="111635" y="15054"/>
                        <a:pt x="111965" y="14331"/>
                        <a:pt x="111927" y="12883"/>
                      </a:cubicBezTo>
                      <a:lnTo>
                        <a:pt x="111686" y="2494"/>
                      </a:lnTo>
                      <a:cubicBezTo>
                        <a:pt x="111648" y="1046"/>
                        <a:pt x="111267" y="335"/>
                        <a:pt x="110555" y="348"/>
                      </a:cubicBezTo>
                      <a:lnTo>
                        <a:pt x="1666" y="2964"/>
                      </a:lnTo>
                      <a:cubicBezTo>
                        <a:pt x="942" y="2977"/>
                        <a:pt x="599" y="3713"/>
                        <a:pt x="624" y="5161"/>
                      </a:cubicBezTo>
                      <a:close/>
                    </a:path>
                  </a:pathLst>
                </a:custGeom>
                <a:grpFill/>
                <a:ln w="12700" cap="flat">
                  <a:noFill/>
                  <a:prstDash val="solid"/>
                  <a:miter/>
                </a:ln>
              </p:spPr>
              <p:txBody>
                <a:bodyPr rtlCol="0" anchor="ctr"/>
                <a:lstStyle/>
                <a:p>
                  <a:endParaRPr lang="en-US"/>
                </a:p>
              </p:txBody>
            </p:sp>
            <p:sp>
              <p:nvSpPr>
                <p:cNvPr id="497" name="Freeform: Shape 132">
                  <a:extLst>
                    <a:ext uri="{FF2B5EF4-FFF2-40B4-BE49-F238E27FC236}">
                      <a16:creationId xmlns:a16="http://schemas.microsoft.com/office/drawing/2014/main" id="{6B2A79CF-DC18-2BA2-6DC7-A2EAAEBDD031}"/>
                    </a:ext>
                  </a:extLst>
                </p:cNvPr>
                <p:cNvSpPr>
                  <a:spLocks noChangeAspect="1"/>
                </p:cNvSpPr>
                <p:nvPr/>
              </p:nvSpPr>
              <p:spPr>
                <a:xfrm flipV="1">
                  <a:off x="5917726" y="3385344"/>
                  <a:ext cx="111548" cy="21605"/>
                </a:xfrm>
                <a:custGeom>
                  <a:avLst/>
                  <a:gdLst>
                    <a:gd name="connsiteX0" fmla="*/ 1298 w 111548"/>
                    <a:gd name="connsiteY0" fmla="*/ 19853 h 21605"/>
                    <a:gd name="connsiteX1" fmla="*/ 2517 w 111548"/>
                    <a:gd name="connsiteY1" fmla="*/ 21961 h 21605"/>
                    <a:gd name="connsiteX2" fmla="*/ 111216 w 111548"/>
                    <a:gd name="connsiteY2" fmla="*/ 15065 h 21605"/>
                    <a:gd name="connsiteX3" fmla="*/ 112156 w 111548"/>
                    <a:gd name="connsiteY3" fmla="*/ 12830 h 21605"/>
                    <a:gd name="connsiteX4" fmla="*/ 111508 w 111548"/>
                    <a:gd name="connsiteY4" fmla="*/ 2467 h 21605"/>
                    <a:gd name="connsiteX5" fmla="*/ 110276 w 111548"/>
                    <a:gd name="connsiteY5" fmla="*/ 359 h 21605"/>
                    <a:gd name="connsiteX6" fmla="*/ 1590 w 111548"/>
                    <a:gd name="connsiteY6" fmla="*/ 7255 h 21605"/>
                    <a:gd name="connsiteX7" fmla="*/ 637 w 111548"/>
                    <a:gd name="connsiteY7" fmla="*/ 9490 h 21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48" h="21605">
                      <a:moveTo>
                        <a:pt x="1298" y="19853"/>
                      </a:moveTo>
                      <a:cubicBezTo>
                        <a:pt x="1399" y="21301"/>
                        <a:pt x="1793" y="21999"/>
                        <a:pt x="2517" y="21961"/>
                      </a:cubicBezTo>
                      <a:lnTo>
                        <a:pt x="111216" y="15065"/>
                      </a:lnTo>
                      <a:cubicBezTo>
                        <a:pt x="111940" y="15027"/>
                        <a:pt x="112245" y="14278"/>
                        <a:pt x="112156" y="12830"/>
                      </a:cubicBezTo>
                      <a:lnTo>
                        <a:pt x="111508" y="2467"/>
                      </a:lnTo>
                      <a:cubicBezTo>
                        <a:pt x="111419" y="1019"/>
                        <a:pt x="111000" y="321"/>
                        <a:pt x="110276" y="359"/>
                      </a:cubicBezTo>
                      <a:lnTo>
                        <a:pt x="1590" y="7255"/>
                      </a:lnTo>
                      <a:cubicBezTo>
                        <a:pt x="866" y="7293"/>
                        <a:pt x="548" y="8042"/>
                        <a:pt x="637" y="9490"/>
                      </a:cubicBezTo>
                      <a:close/>
                    </a:path>
                  </a:pathLst>
                </a:custGeom>
                <a:grpFill/>
                <a:ln w="12700" cap="flat">
                  <a:noFill/>
                  <a:prstDash val="solid"/>
                  <a:miter/>
                </a:ln>
              </p:spPr>
              <p:txBody>
                <a:bodyPr rtlCol="0" anchor="ctr"/>
                <a:lstStyle/>
                <a:p>
                  <a:endParaRPr lang="en-US"/>
                </a:p>
              </p:txBody>
            </p:sp>
            <p:sp>
              <p:nvSpPr>
                <p:cNvPr id="498" name="Freeform: Shape 133">
                  <a:extLst>
                    <a:ext uri="{FF2B5EF4-FFF2-40B4-BE49-F238E27FC236}">
                      <a16:creationId xmlns:a16="http://schemas.microsoft.com/office/drawing/2014/main" id="{3DDC53CB-BF93-BA80-AC2C-88C1517764FA}"/>
                    </a:ext>
                  </a:extLst>
                </p:cNvPr>
                <p:cNvSpPr>
                  <a:spLocks noChangeAspect="1"/>
                </p:cNvSpPr>
                <p:nvPr/>
              </p:nvSpPr>
              <p:spPr>
                <a:xfrm flipV="1">
                  <a:off x="5910328" y="3471955"/>
                  <a:ext cx="111630" cy="25839"/>
                </a:xfrm>
                <a:custGeom>
                  <a:avLst/>
                  <a:gdLst>
                    <a:gd name="connsiteX0" fmla="*/ 1736 w 111630"/>
                    <a:gd name="connsiteY0" fmla="*/ 24145 h 25839"/>
                    <a:gd name="connsiteX1" fmla="*/ 3031 w 111630"/>
                    <a:gd name="connsiteY1" fmla="*/ 26202 h 25839"/>
                    <a:gd name="connsiteX2" fmla="*/ 111374 w 111630"/>
                    <a:gd name="connsiteY2" fmla="*/ 15027 h 25839"/>
                    <a:gd name="connsiteX3" fmla="*/ 112213 w 111630"/>
                    <a:gd name="connsiteY3" fmla="*/ 12766 h 25839"/>
                    <a:gd name="connsiteX4" fmla="*/ 111158 w 111630"/>
                    <a:gd name="connsiteY4" fmla="*/ 2428 h 25839"/>
                    <a:gd name="connsiteX5" fmla="*/ 109863 w 111630"/>
                    <a:gd name="connsiteY5" fmla="*/ 371 h 25839"/>
                    <a:gd name="connsiteX6" fmla="*/ 1520 w 111630"/>
                    <a:gd name="connsiteY6" fmla="*/ 11547 h 25839"/>
                    <a:gd name="connsiteX7" fmla="*/ 656 w 111630"/>
                    <a:gd name="connsiteY7" fmla="*/ 13820 h 25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630" h="25839">
                      <a:moveTo>
                        <a:pt x="1736" y="24145"/>
                      </a:moveTo>
                      <a:cubicBezTo>
                        <a:pt x="1888" y="25593"/>
                        <a:pt x="2307" y="26266"/>
                        <a:pt x="3031" y="26202"/>
                      </a:cubicBezTo>
                      <a:lnTo>
                        <a:pt x="111374" y="15027"/>
                      </a:lnTo>
                      <a:cubicBezTo>
                        <a:pt x="112086" y="14950"/>
                        <a:pt x="112365" y="14201"/>
                        <a:pt x="112213" y="12766"/>
                      </a:cubicBezTo>
                      <a:lnTo>
                        <a:pt x="111158" y="2428"/>
                      </a:lnTo>
                      <a:cubicBezTo>
                        <a:pt x="111006" y="993"/>
                        <a:pt x="110574" y="307"/>
                        <a:pt x="109863" y="371"/>
                      </a:cubicBezTo>
                      <a:lnTo>
                        <a:pt x="1520" y="11547"/>
                      </a:lnTo>
                      <a:cubicBezTo>
                        <a:pt x="808" y="11623"/>
                        <a:pt x="516" y="12372"/>
                        <a:pt x="656" y="13820"/>
                      </a:cubicBezTo>
                      <a:close/>
                    </a:path>
                  </a:pathLst>
                </a:custGeom>
                <a:grpFill/>
                <a:ln w="12700" cap="flat">
                  <a:noFill/>
                  <a:prstDash val="solid"/>
                  <a:miter/>
                </a:ln>
              </p:spPr>
              <p:txBody>
                <a:bodyPr rtlCol="0" anchor="ctr"/>
                <a:lstStyle/>
                <a:p>
                  <a:endParaRPr lang="en-US"/>
                </a:p>
              </p:txBody>
            </p:sp>
            <p:sp>
              <p:nvSpPr>
                <p:cNvPr id="499" name="Freeform: Shape 134">
                  <a:extLst>
                    <a:ext uri="{FF2B5EF4-FFF2-40B4-BE49-F238E27FC236}">
                      <a16:creationId xmlns:a16="http://schemas.microsoft.com/office/drawing/2014/main" id="{523DB0B2-AD3C-91B8-F73A-69DC9958D092}"/>
                    </a:ext>
                  </a:extLst>
                </p:cNvPr>
                <p:cNvSpPr>
                  <a:spLocks noChangeAspect="1"/>
                </p:cNvSpPr>
                <p:nvPr/>
              </p:nvSpPr>
              <p:spPr>
                <a:xfrm flipV="1">
                  <a:off x="5899479" y="3558459"/>
                  <a:ext cx="111559" cy="30060"/>
                </a:xfrm>
                <a:custGeom>
                  <a:avLst/>
                  <a:gdLst>
                    <a:gd name="connsiteX0" fmla="*/ 2169 w 111559"/>
                    <a:gd name="connsiteY0" fmla="*/ 28430 h 30060"/>
                    <a:gd name="connsiteX1" fmla="*/ 3540 w 111559"/>
                    <a:gd name="connsiteY1" fmla="*/ 30424 h 30060"/>
                    <a:gd name="connsiteX2" fmla="*/ 111363 w 111559"/>
                    <a:gd name="connsiteY2" fmla="*/ 14956 h 30060"/>
                    <a:gd name="connsiteX3" fmla="*/ 112112 w 111559"/>
                    <a:gd name="connsiteY3" fmla="*/ 12657 h 30060"/>
                    <a:gd name="connsiteX4" fmla="*/ 110652 w 111559"/>
                    <a:gd name="connsiteY4" fmla="*/ 2383 h 30060"/>
                    <a:gd name="connsiteX5" fmla="*/ 109268 w 111559"/>
                    <a:gd name="connsiteY5" fmla="*/ 389 h 30060"/>
                    <a:gd name="connsiteX6" fmla="*/ 1445 w 111559"/>
                    <a:gd name="connsiteY6" fmla="*/ 15845 h 30060"/>
                    <a:gd name="connsiteX7" fmla="*/ 696 w 111559"/>
                    <a:gd name="connsiteY7" fmla="*/ 18143 h 30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59" h="30060">
                      <a:moveTo>
                        <a:pt x="2169" y="28430"/>
                      </a:moveTo>
                      <a:cubicBezTo>
                        <a:pt x="2359" y="29878"/>
                        <a:pt x="2829" y="30538"/>
                        <a:pt x="3540" y="30424"/>
                      </a:cubicBezTo>
                      <a:lnTo>
                        <a:pt x="111363" y="14956"/>
                      </a:lnTo>
                      <a:cubicBezTo>
                        <a:pt x="112062" y="14854"/>
                        <a:pt x="112316" y="14092"/>
                        <a:pt x="112112" y="12657"/>
                      </a:cubicBezTo>
                      <a:lnTo>
                        <a:pt x="110652" y="2383"/>
                      </a:lnTo>
                      <a:cubicBezTo>
                        <a:pt x="110436" y="947"/>
                        <a:pt x="109966" y="274"/>
                        <a:pt x="109268" y="389"/>
                      </a:cubicBezTo>
                      <a:lnTo>
                        <a:pt x="1445" y="15845"/>
                      </a:lnTo>
                      <a:cubicBezTo>
                        <a:pt x="734" y="15959"/>
                        <a:pt x="480" y="16721"/>
                        <a:pt x="696" y="18143"/>
                      </a:cubicBezTo>
                      <a:close/>
                    </a:path>
                  </a:pathLst>
                </a:custGeom>
                <a:grpFill/>
                <a:ln w="12700" cap="flat">
                  <a:noFill/>
                  <a:prstDash val="solid"/>
                  <a:miter/>
                </a:ln>
              </p:spPr>
              <p:txBody>
                <a:bodyPr rtlCol="0" anchor="ctr"/>
                <a:lstStyle/>
                <a:p>
                  <a:endParaRPr lang="en-US"/>
                </a:p>
              </p:txBody>
            </p:sp>
            <p:sp>
              <p:nvSpPr>
                <p:cNvPr id="500" name="Freeform: Shape 135">
                  <a:extLst>
                    <a:ext uri="{FF2B5EF4-FFF2-40B4-BE49-F238E27FC236}">
                      <a16:creationId xmlns:a16="http://schemas.microsoft.com/office/drawing/2014/main" id="{A1617D30-0BC9-4FA1-7E94-A3FDE125F4B0}"/>
                    </a:ext>
                  </a:extLst>
                </p:cNvPr>
                <p:cNvSpPr>
                  <a:spLocks noChangeAspect="1"/>
                </p:cNvSpPr>
                <p:nvPr/>
              </p:nvSpPr>
              <p:spPr>
                <a:xfrm flipV="1">
                  <a:off x="5885186" y="3644305"/>
                  <a:ext cx="111341" cy="34263"/>
                </a:xfrm>
                <a:custGeom>
                  <a:avLst/>
                  <a:gdLst>
                    <a:gd name="connsiteX0" fmla="*/ 2605 w 111341"/>
                    <a:gd name="connsiteY0" fmla="*/ 32700 h 34263"/>
                    <a:gd name="connsiteX1" fmla="*/ 4066 w 111341"/>
                    <a:gd name="connsiteY1" fmla="*/ 34631 h 34263"/>
                    <a:gd name="connsiteX2" fmla="*/ 111177 w 111341"/>
                    <a:gd name="connsiteY2" fmla="*/ 14882 h 34263"/>
                    <a:gd name="connsiteX3" fmla="*/ 111863 w 111341"/>
                    <a:gd name="connsiteY3" fmla="*/ 12558 h 34263"/>
                    <a:gd name="connsiteX4" fmla="*/ 109971 w 111341"/>
                    <a:gd name="connsiteY4" fmla="*/ 2347 h 34263"/>
                    <a:gd name="connsiteX5" fmla="*/ 108497 w 111341"/>
                    <a:gd name="connsiteY5" fmla="*/ 404 h 34263"/>
                    <a:gd name="connsiteX6" fmla="*/ 1399 w 111341"/>
                    <a:gd name="connsiteY6" fmla="*/ 20153 h 34263"/>
                    <a:gd name="connsiteX7" fmla="*/ 725 w 111341"/>
                    <a:gd name="connsiteY7" fmla="*/ 22477 h 34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41" h="34263">
                      <a:moveTo>
                        <a:pt x="2605" y="32700"/>
                      </a:moveTo>
                      <a:cubicBezTo>
                        <a:pt x="2872" y="34110"/>
                        <a:pt x="3354" y="34770"/>
                        <a:pt x="4066" y="34631"/>
                      </a:cubicBezTo>
                      <a:lnTo>
                        <a:pt x="111177" y="14882"/>
                      </a:lnTo>
                      <a:cubicBezTo>
                        <a:pt x="111876" y="14755"/>
                        <a:pt x="112117" y="13968"/>
                        <a:pt x="111863" y="12558"/>
                      </a:cubicBezTo>
                      <a:lnTo>
                        <a:pt x="109971" y="2347"/>
                      </a:lnTo>
                      <a:cubicBezTo>
                        <a:pt x="109704" y="912"/>
                        <a:pt x="109221" y="264"/>
                        <a:pt x="108497" y="404"/>
                      </a:cubicBezTo>
                      <a:lnTo>
                        <a:pt x="1399" y="20153"/>
                      </a:lnTo>
                      <a:cubicBezTo>
                        <a:pt x="700" y="20280"/>
                        <a:pt x="459" y="21054"/>
                        <a:pt x="725" y="22477"/>
                      </a:cubicBezTo>
                      <a:close/>
                    </a:path>
                  </a:pathLst>
                </a:custGeom>
                <a:grpFill/>
                <a:ln w="12700" cap="flat">
                  <a:noFill/>
                  <a:prstDash val="solid"/>
                  <a:miter/>
                </a:ln>
              </p:spPr>
              <p:txBody>
                <a:bodyPr rtlCol="0" anchor="ctr"/>
                <a:lstStyle/>
                <a:p>
                  <a:endParaRPr lang="en-US"/>
                </a:p>
              </p:txBody>
            </p:sp>
            <p:sp>
              <p:nvSpPr>
                <p:cNvPr id="501" name="Freeform: Shape 136">
                  <a:extLst>
                    <a:ext uri="{FF2B5EF4-FFF2-40B4-BE49-F238E27FC236}">
                      <a16:creationId xmlns:a16="http://schemas.microsoft.com/office/drawing/2014/main" id="{FC4F20F0-8AAB-0F66-73C2-632D7460D770}"/>
                    </a:ext>
                  </a:extLst>
                </p:cNvPr>
                <p:cNvSpPr>
                  <a:spLocks noChangeAspect="1"/>
                </p:cNvSpPr>
                <p:nvPr/>
              </p:nvSpPr>
              <p:spPr>
                <a:xfrm flipV="1">
                  <a:off x="5867490" y="3729654"/>
                  <a:ext cx="110923" cy="38427"/>
                </a:xfrm>
                <a:custGeom>
                  <a:avLst/>
                  <a:gdLst>
                    <a:gd name="connsiteX0" fmla="*/ 3052 w 110923"/>
                    <a:gd name="connsiteY0" fmla="*/ 36917 h 38427"/>
                    <a:gd name="connsiteX1" fmla="*/ 4589 w 110923"/>
                    <a:gd name="connsiteY1" fmla="*/ 38797 h 38427"/>
                    <a:gd name="connsiteX2" fmla="*/ 110799 w 110923"/>
                    <a:gd name="connsiteY2" fmla="*/ 14781 h 38427"/>
                    <a:gd name="connsiteX3" fmla="*/ 111396 w 110923"/>
                    <a:gd name="connsiteY3" fmla="*/ 12419 h 38427"/>
                    <a:gd name="connsiteX4" fmla="*/ 109110 w 110923"/>
                    <a:gd name="connsiteY4" fmla="*/ 2297 h 38427"/>
                    <a:gd name="connsiteX5" fmla="*/ 107560 w 110923"/>
                    <a:gd name="connsiteY5" fmla="*/ 417 h 38427"/>
                    <a:gd name="connsiteX6" fmla="*/ 1350 w 110923"/>
                    <a:gd name="connsiteY6" fmla="*/ 24433 h 38427"/>
                    <a:gd name="connsiteX7" fmla="*/ 766 w 110923"/>
                    <a:gd name="connsiteY7" fmla="*/ 26783 h 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923" h="38427">
                      <a:moveTo>
                        <a:pt x="3052" y="36917"/>
                      </a:moveTo>
                      <a:cubicBezTo>
                        <a:pt x="3370" y="38327"/>
                        <a:pt x="3878" y="38962"/>
                        <a:pt x="4589" y="38797"/>
                      </a:cubicBezTo>
                      <a:lnTo>
                        <a:pt x="110799" y="14781"/>
                      </a:lnTo>
                      <a:cubicBezTo>
                        <a:pt x="111510" y="14616"/>
                        <a:pt x="111713" y="13841"/>
                        <a:pt x="111396" y="12419"/>
                      </a:cubicBezTo>
                      <a:lnTo>
                        <a:pt x="109110" y="2297"/>
                      </a:lnTo>
                      <a:cubicBezTo>
                        <a:pt x="108779" y="887"/>
                        <a:pt x="108259" y="265"/>
                        <a:pt x="107560" y="417"/>
                      </a:cubicBezTo>
                      <a:lnTo>
                        <a:pt x="1350" y="24433"/>
                      </a:lnTo>
                      <a:cubicBezTo>
                        <a:pt x="639" y="24585"/>
                        <a:pt x="449" y="25386"/>
                        <a:pt x="766" y="26783"/>
                      </a:cubicBezTo>
                      <a:close/>
                    </a:path>
                  </a:pathLst>
                </a:custGeom>
                <a:grpFill/>
                <a:ln w="12700" cap="flat">
                  <a:noFill/>
                  <a:prstDash val="solid"/>
                  <a:miter/>
                </a:ln>
              </p:spPr>
              <p:txBody>
                <a:bodyPr rtlCol="0" anchor="ctr"/>
                <a:lstStyle/>
                <a:p>
                  <a:endParaRPr lang="en-US"/>
                </a:p>
              </p:txBody>
            </p:sp>
            <p:sp>
              <p:nvSpPr>
                <p:cNvPr id="502" name="Freeform: Shape 137">
                  <a:extLst>
                    <a:ext uri="{FF2B5EF4-FFF2-40B4-BE49-F238E27FC236}">
                      <a16:creationId xmlns:a16="http://schemas.microsoft.com/office/drawing/2014/main" id="{A4A831F7-69D0-256A-B64E-611314BECB6A}"/>
                    </a:ext>
                  </a:extLst>
                </p:cNvPr>
                <p:cNvSpPr>
                  <a:spLocks noChangeAspect="1"/>
                </p:cNvSpPr>
                <p:nvPr/>
              </p:nvSpPr>
              <p:spPr>
                <a:xfrm flipV="1">
                  <a:off x="5846395" y="3814206"/>
                  <a:ext cx="110356" cy="42529"/>
                </a:xfrm>
                <a:custGeom>
                  <a:avLst/>
                  <a:gdLst>
                    <a:gd name="connsiteX0" fmla="*/ 3508 w 110356"/>
                    <a:gd name="connsiteY0" fmla="*/ 41087 h 42529"/>
                    <a:gd name="connsiteX1" fmla="*/ 5121 w 110356"/>
                    <a:gd name="connsiteY1" fmla="*/ 42903 h 42529"/>
                    <a:gd name="connsiteX2" fmla="*/ 110289 w 110356"/>
                    <a:gd name="connsiteY2" fmla="*/ 14659 h 42529"/>
                    <a:gd name="connsiteX3" fmla="*/ 110772 w 110356"/>
                    <a:gd name="connsiteY3" fmla="*/ 12271 h 42529"/>
                    <a:gd name="connsiteX4" fmla="*/ 108079 w 110356"/>
                    <a:gd name="connsiteY4" fmla="*/ 2238 h 42529"/>
                    <a:gd name="connsiteX5" fmla="*/ 106466 w 110356"/>
                    <a:gd name="connsiteY5" fmla="*/ 435 h 42529"/>
                    <a:gd name="connsiteX6" fmla="*/ 1298 w 110356"/>
                    <a:gd name="connsiteY6" fmla="*/ 28667 h 42529"/>
                    <a:gd name="connsiteX7" fmla="*/ 815 w 110356"/>
                    <a:gd name="connsiteY7" fmla="*/ 31054 h 425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356" h="42529">
                      <a:moveTo>
                        <a:pt x="3508" y="41087"/>
                      </a:moveTo>
                      <a:cubicBezTo>
                        <a:pt x="3876" y="42472"/>
                        <a:pt x="4422" y="43081"/>
                        <a:pt x="5121" y="42903"/>
                      </a:cubicBezTo>
                      <a:lnTo>
                        <a:pt x="110289" y="14659"/>
                      </a:lnTo>
                      <a:cubicBezTo>
                        <a:pt x="110988" y="14481"/>
                        <a:pt x="111153" y="13681"/>
                        <a:pt x="110772" y="12271"/>
                      </a:cubicBezTo>
                      <a:lnTo>
                        <a:pt x="108079" y="2238"/>
                      </a:lnTo>
                      <a:cubicBezTo>
                        <a:pt x="107711" y="854"/>
                        <a:pt x="107165" y="257"/>
                        <a:pt x="106466" y="435"/>
                      </a:cubicBezTo>
                      <a:lnTo>
                        <a:pt x="1298" y="28667"/>
                      </a:lnTo>
                      <a:cubicBezTo>
                        <a:pt x="599" y="28857"/>
                        <a:pt x="434" y="29645"/>
                        <a:pt x="815" y="31054"/>
                      </a:cubicBezTo>
                      <a:close/>
                    </a:path>
                  </a:pathLst>
                </a:custGeom>
                <a:grpFill/>
                <a:ln w="12700" cap="flat">
                  <a:noFill/>
                  <a:prstDash val="solid"/>
                  <a:miter/>
                </a:ln>
              </p:spPr>
              <p:txBody>
                <a:bodyPr rtlCol="0" anchor="ctr"/>
                <a:lstStyle/>
                <a:p>
                  <a:endParaRPr lang="en-US"/>
                </a:p>
              </p:txBody>
            </p:sp>
            <p:sp>
              <p:nvSpPr>
                <p:cNvPr id="503" name="Freeform: Shape 138">
                  <a:extLst>
                    <a:ext uri="{FF2B5EF4-FFF2-40B4-BE49-F238E27FC236}">
                      <a16:creationId xmlns:a16="http://schemas.microsoft.com/office/drawing/2014/main" id="{56DC444A-FD58-5F82-AC28-2AE9EE11380C}"/>
                    </a:ext>
                  </a:extLst>
                </p:cNvPr>
                <p:cNvSpPr>
                  <a:spLocks noChangeAspect="1"/>
                </p:cNvSpPr>
                <p:nvPr/>
              </p:nvSpPr>
              <p:spPr>
                <a:xfrm flipV="1">
                  <a:off x="5821869" y="3898026"/>
                  <a:ext cx="109617" cy="46594"/>
                </a:xfrm>
                <a:custGeom>
                  <a:avLst/>
                  <a:gdLst>
                    <a:gd name="connsiteX0" fmla="*/ 3952 w 109617"/>
                    <a:gd name="connsiteY0" fmla="*/ 45212 h 46594"/>
                    <a:gd name="connsiteX1" fmla="*/ 5641 w 109617"/>
                    <a:gd name="connsiteY1" fmla="*/ 46965 h 46594"/>
                    <a:gd name="connsiteX2" fmla="*/ 109590 w 109617"/>
                    <a:gd name="connsiteY2" fmla="*/ 14517 h 46594"/>
                    <a:gd name="connsiteX3" fmla="*/ 109984 w 109617"/>
                    <a:gd name="connsiteY3" fmla="*/ 12116 h 46594"/>
                    <a:gd name="connsiteX4" fmla="*/ 106885 w 109617"/>
                    <a:gd name="connsiteY4" fmla="*/ 2198 h 46594"/>
                    <a:gd name="connsiteX5" fmla="*/ 105209 w 109617"/>
                    <a:gd name="connsiteY5" fmla="*/ 458 h 46594"/>
                    <a:gd name="connsiteX6" fmla="*/ 1260 w 109617"/>
                    <a:gd name="connsiteY6" fmla="*/ 32893 h 46594"/>
                    <a:gd name="connsiteX7" fmla="*/ 866 w 109617"/>
                    <a:gd name="connsiteY7" fmla="*/ 35294 h 465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617" h="46594">
                      <a:moveTo>
                        <a:pt x="3952" y="45212"/>
                      </a:moveTo>
                      <a:cubicBezTo>
                        <a:pt x="4384" y="46584"/>
                        <a:pt x="4955" y="47181"/>
                        <a:pt x="5641" y="46965"/>
                      </a:cubicBezTo>
                      <a:lnTo>
                        <a:pt x="109590" y="14517"/>
                      </a:lnTo>
                      <a:cubicBezTo>
                        <a:pt x="110276" y="14301"/>
                        <a:pt x="110416" y="13501"/>
                        <a:pt x="109984" y="12116"/>
                      </a:cubicBezTo>
                      <a:lnTo>
                        <a:pt x="106885" y="2198"/>
                      </a:lnTo>
                      <a:cubicBezTo>
                        <a:pt x="106453" y="813"/>
                        <a:pt x="105882" y="242"/>
                        <a:pt x="105209" y="458"/>
                      </a:cubicBezTo>
                      <a:lnTo>
                        <a:pt x="1260" y="32893"/>
                      </a:lnTo>
                      <a:cubicBezTo>
                        <a:pt x="548" y="33109"/>
                        <a:pt x="434" y="33909"/>
                        <a:pt x="866" y="35294"/>
                      </a:cubicBezTo>
                      <a:close/>
                    </a:path>
                  </a:pathLst>
                </a:custGeom>
                <a:grpFill/>
                <a:ln w="12700" cap="flat">
                  <a:noFill/>
                  <a:prstDash val="solid"/>
                  <a:miter/>
                </a:ln>
              </p:spPr>
              <p:txBody>
                <a:bodyPr rtlCol="0" anchor="ctr"/>
                <a:lstStyle/>
                <a:p>
                  <a:endParaRPr lang="en-US"/>
                </a:p>
              </p:txBody>
            </p:sp>
            <p:sp>
              <p:nvSpPr>
                <p:cNvPr id="504" name="Freeform: Shape 139">
                  <a:extLst>
                    <a:ext uri="{FF2B5EF4-FFF2-40B4-BE49-F238E27FC236}">
                      <a16:creationId xmlns:a16="http://schemas.microsoft.com/office/drawing/2014/main" id="{ABE2FB04-46E7-DEB7-7E77-10485437090E}"/>
                    </a:ext>
                  </a:extLst>
                </p:cNvPr>
                <p:cNvSpPr>
                  <a:spLocks noChangeAspect="1"/>
                </p:cNvSpPr>
                <p:nvPr/>
              </p:nvSpPr>
              <p:spPr>
                <a:xfrm flipV="1">
                  <a:off x="5794140" y="3980475"/>
                  <a:ext cx="108710" cy="50553"/>
                </a:xfrm>
                <a:custGeom>
                  <a:avLst/>
                  <a:gdLst>
                    <a:gd name="connsiteX0" fmla="*/ 4398 w 108710"/>
                    <a:gd name="connsiteY0" fmla="*/ 49245 h 50553"/>
                    <a:gd name="connsiteX1" fmla="*/ 6151 w 108710"/>
                    <a:gd name="connsiteY1" fmla="*/ 50921 h 50553"/>
                    <a:gd name="connsiteX2" fmla="*/ 108729 w 108710"/>
                    <a:gd name="connsiteY2" fmla="*/ 14345 h 50553"/>
                    <a:gd name="connsiteX3" fmla="*/ 109021 w 108710"/>
                    <a:gd name="connsiteY3" fmla="*/ 11945 h 50553"/>
                    <a:gd name="connsiteX4" fmla="*/ 105516 w 108710"/>
                    <a:gd name="connsiteY4" fmla="*/ 2153 h 50553"/>
                    <a:gd name="connsiteX5" fmla="*/ 103776 w 108710"/>
                    <a:gd name="connsiteY5" fmla="*/ 477 h 50553"/>
                    <a:gd name="connsiteX6" fmla="*/ 1198 w 108710"/>
                    <a:gd name="connsiteY6" fmla="*/ 37053 h 50553"/>
                    <a:gd name="connsiteX7" fmla="*/ 919 w 108710"/>
                    <a:gd name="connsiteY7" fmla="*/ 39453 h 50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10" h="50553">
                      <a:moveTo>
                        <a:pt x="4398" y="49245"/>
                      </a:moveTo>
                      <a:cubicBezTo>
                        <a:pt x="4881" y="50604"/>
                        <a:pt x="5465" y="51163"/>
                        <a:pt x="6151" y="50921"/>
                      </a:cubicBezTo>
                      <a:lnTo>
                        <a:pt x="108729" y="14345"/>
                      </a:lnTo>
                      <a:cubicBezTo>
                        <a:pt x="109402" y="14104"/>
                        <a:pt x="109503" y="13304"/>
                        <a:pt x="109021" y="11945"/>
                      </a:cubicBezTo>
                      <a:lnTo>
                        <a:pt x="105516" y="2153"/>
                      </a:lnTo>
                      <a:cubicBezTo>
                        <a:pt x="105033" y="794"/>
                        <a:pt x="104461" y="236"/>
                        <a:pt x="103776" y="477"/>
                      </a:cubicBezTo>
                      <a:lnTo>
                        <a:pt x="1198" y="37053"/>
                      </a:lnTo>
                      <a:cubicBezTo>
                        <a:pt x="512" y="37294"/>
                        <a:pt x="436" y="38094"/>
                        <a:pt x="919" y="39453"/>
                      </a:cubicBezTo>
                      <a:close/>
                    </a:path>
                  </a:pathLst>
                </a:custGeom>
                <a:grpFill/>
                <a:ln w="12700" cap="flat">
                  <a:noFill/>
                  <a:prstDash val="solid"/>
                  <a:miter/>
                </a:ln>
              </p:spPr>
              <p:txBody>
                <a:bodyPr rtlCol="0" anchor="ctr"/>
                <a:lstStyle/>
                <a:p>
                  <a:endParaRPr lang="en-US"/>
                </a:p>
              </p:txBody>
            </p:sp>
            <p:sp>
              <p:nvSpPr>
                <p:cNvPr id="505" name="Freeform: Shape 140">
                  <a:extLst>
                    <a:ext uri="{FF2B5EF4-FFF2-40B4-BE49-F238E27FC236}">
                      <a16:creationId xmlns:a16="http://schemas.microsoft.com/office/drawing/2014/main" id="{48EB573E-70A3-FC64-75CB-67FBB4E04C47}"/>
                    </a:ext>
                  </a:extLst>
                </p:cNvPr>
                <p:cNvSpPr>
                  <a:spLocks noChangeAspect="1"/>
                </p:cNvSpPr>
                <p:nvPr/>
              </p:nvSpPr>
              <p:spPr>
                <a:xfrm flipV="1">
                  <a:off x="5763102" y="4061857"/>
                  <a:ext cx="107658" cy="54438"/>
                </a:xfrm>
                <a:custGeom>
                  <a:avLst/>
                  <a:gdLst>
                    <a:gd name="connsiteX0" fmla="*/ 4852 w 107658"/>
                    <a:gd name="connsiteY0" fmla="*/ 53203 h 54438"/>
                    <a:gd name="connsiteX1" fmla="*/ 6669 w 107658"/>
                    <a:gd name="connsiteY1" fmla="*/ 54803 h 54438"/>
                    <a:gd name="connsiteX2" fmla="*/ 107709 w 107658"/>
                    <a:gd name="connsiteY2" fmla="*/ 14163 h 54438"/>
                    <a:gd name="connsiteX3" fmla="*/ 107913 w 107658"/>
                    <a:gd name="connsiteY3" fmla="*/ 11750 h 54438"/>
                    <a:gd name="connsiteX4" fmla="*/ 104026 w 107658"/>
                    <a:gd name="connsiteY4" fmla="*/ 2111 h 54438"/>
                    <a:gd name="connsiteX5" fmla="*/ 102210 w 107658"/>
                    <a:gd name="connsiteY5" fmla="*/ 498 h 54438"/>
                    <a:gd name="connsiteX6" fmla="*/ 1169 w 107658"/>
                    <a:gd name="connsiteY6" fmla="*/ 41138 h 54438"/>
                    <a:gd name="connsiteX7" fmla="*/ 979 w 107658"/>
                    <a:gd name="connsiteY7" fmla="*/ 43564 h 54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658" h="54438">
                      <a:moveTo>
                        <a:pt x="4852" y="53203"/>
                      </a:moveTo>
                      <a:cubicBezTo>
                        <a:pt x="5386" y="54536"/>
                        <a:pt x="5983" y="55070"/>
                        <a:pt x="6669" y="54803"/>
                      </a:cubicBezTo>
                      <a:lnTo>
                        <a:pt x="107709" y="14163"/>
                      </a:lnTo>
                      <a:cubicBezTo>
                        <a:pt x="108370" y="13896"/>
                        <a:pt x="108446" y="13084"/>
                        <a:pt x="107913" y="11750"/>
                      </a:cubicBezTo>
                      <a:lnTo>
                        <a:pt x="104026" y="2111"/>
                      </a:lnTo>
                      <a:cubicBezTo>
                        <a:pt x="103493" y="765"/>
                        <a:pt x="102896" y="231"/>
                        <a:pt x="102210" y="498"/>
                      </a:cubicBezTo>
                      <a:lnTo>
                        <a:pt x="1169" y="41138"/>
                      </a:lnTo>
                      <a:cubicBezTo>
                        <a:pt x="496" y="41405"/>
                        <a:pt x="420" y="42217"/>
                        <a:pt x="979" y="43564"/>
                      </a:cubicBezTo>
                      <a:close/>
                    </a:path>
                  </a:pathLst>
                </a:custGeom>
                <a:grpFill/>
                <a:ln w="12700" cap="flat">
                  <a:noFill/>
                  <a:prstDash val="solid"/>
                  <a:miter/>
                </a:ln>
              </p:spPr>
              <p:txBody>
                <a:bodyPr rtlCol="0" anchor="ctr"/>
                <a:lstStyle/>
                <a:p>
                  <a:endParaRPr lang="en-US"/>
                </a:p>
              </p:txBody>
            </p:sp>
            <p:sp>
              <p:nvSpPr>
                <p:cNvPr id="506" name="Freeform: Shape 141">
                  <a:extLst>
                    <a:ext uri="{FF2B5EF4-FFF2-40B4-BE49-F238E27FC236}">
                      <a16:creationId xmlns:a16="http://schemas.microsoft.com/office/drawing/2014/main" id="{C7AD201B-3D00-DC97-0720-1972DEB31B06}"/>
                    </a:ext>
                  </a:extLst>
                </p:cNvPr>
                <p:cNvSpPr>
                  <a:spLocks noChangeAspect="1"/>
                </p:cNvSpPr>
                <p:nvPr/>
              </p:nvSpPr>
              <p:spPr>
                <a:xfrm flipV="1">
                  <a:off x="5728807" y="4142044"/>
                  <a:ext cx="106422" cy="58235"/>
                </a:xfrm>
                <a:custGeom>
                  <a:avLst/>
                  <a:gdLst>
                    <a:gd name="connsiteX0" fmla="*/ 5286 w 106422"/>
                    <a:gd name="connsiteY0" fmla="*/ 57059 h 58235"/>
                    <a:gd name="connsiteX1" fmla="*/ 7165 w 106422"/>
                    <a:gd name="connsiteY1" fmla="*/ 58596 h 58235"/>
                    <a:gd name="connsiteX2" fmla="*/ 106504 w 106422"/>
                    <a:gd name="connsiteY2" fmla="*/ 13956 h 58235"/>
                    <a:gd name="connsiteX3" fmla="*/ 106619 w 106422"/>
                    <a:gd name="connsiteY3" fmla="*/ 11543 h 58235"/>
                    <a:gd name="connsiteX4" fmla="*/ 102352 w 106422"/>
                    <a:gd name="connsiteY4" fmla="*/ 2056 h 58235"/>
                    <a:gd name="connsiteX5" fmla="*/ 100459 w 106422"/>
                    <a:gd name="connsiteY5" fmla="*/ 519 h 58235"/>
                    <a:gd name="connsiteX6" fmla="*/ 1120 w 106422"/>
                    <a:gd name="connsiteY6" fmla="*/ 45172 h 58235"/>
                    <a:gd name="connsiteX7" fmla="*/ 1031 w 106422"/>
                    <a:gd name="connsiteY7" fmla="*/ 47585 h 58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422" h="58235">
                      <a:moveTo>
                        <a:pt x="5286" y="57059"/>
                      </a:moveTo>
                      <a:cubicBezTo>
                        <a:pt x="5883" y="58380"/>
                        <a:pt x="6518" y="58888"/>
                        <a:pt x="7165" y="58596"/>
                      </a:cubicBezTo>
                      <a:lnTo>
                        <a:pt x="106504" y="13956"/>
                      </a:lnTo>
                      <a:cubicBezTo>
                        <a:pt x="107152" y="13663"/>
                        <a:pt x="107203" y="12863"/>
                        <a:pt x="106619" y="11543"/>
                      </a:cubicBezTo>
                      <a:lnTo>
                        <a:pt x="102352" y="2056"/>
                      </a:lnTo>
                      <a:cubicBezTo>
                        <a:pt x="101755" y="748"/>
                        <a:pt x="101132" y="227"/>
                        <a:pt x="100459" y="519"/>
                      </a:cubicBezTo>
                      <a:lnTo>
                        <a:pt x="1120" y="45172"/>
                      </a:lnTo>
                      <a:cubicBezTo>
                        <a:pt x="460" y="45464"/>
                        <a:pt x="434" y="46290"/>
                        <a:pt x="1031" y="47585"/>
                      </a:cubicBezTo>
                      <a:close/>
                    </a:path>
                  </a:pathLst>
                </a:custGeom>
                <a:grpFill/>
                <a:ln w="12700" cap="flat">
                  <a:noFill/>
                  <a:prstDash val="solid"/>
                  <a:miter/>
                </a:ln>
              </p:spPr>
              <p:txBody>
                <a:bodyPr rtlCol="0" anchor="ctr"/>
                <a:lstStyle/>
                <a:p>
                  <a:endParaRPr lang="en-US"/>
                </a:p>
              </p:txBody>
            </p:sp>
            <p:sp>
              <p:nvSpPr>
                <p:cNvPr id="507" name="Freeform: Shape 142">
                  <a:extLst>
                    <a:ext uri="{FF2B5EF4-FFF2-40B4-BE49-F238E27FC236}">
                      <a16:creationId xmlns:a16="http://schemas.microsoft.com/office/drawing/2014/main" id="{6ED48E1D-BDEA-0976-B5DA-C51ED5942070}"/>
                    </a:ext>
                  </a:extLst>
                </p:cNvPr>
                <p:cNvSpPr>
                  <a:spLocks noChangeAspect="1"/>
                </p:cNvSpPr>
                <p:nvPr/>
              </p:nvSpPr>
              <p:spPr>
                <a:xfrm flipV="1">
                  <a:off x="5691301" y="4220922"/>
                  <a:ext cx="105017" cy="61960"/>
                </a:xfrm>
                <a:custGeom>
                  <a:avLst/>
                  <a:gdLst>
                    <a:gd name="connsiteX0" fmla="*/ 5716 w 105017"/>
                    <a:gd name="connsiteY0" fmla="*/ 60841 h 61960"/>
                    <a:gd name="connsiteX1" fmla="*/ 7646 w 105017"/>
                    <a:gd name="connsiteY1" fmla="*/ 62315 h 61960"/>
                    <a:gd name="connsiteX2" fmla="*/ 105131 w 105017"/>
                    <a:gd name="connsiteY2" fmla="*/ 13724 h 61960"/>
                    <a:gd name="connsiteX3" fmla="*/ 105131 w 105017"/>
                    <a:gd name="connsiteY3" fmla="*/ 11311 h 61960"/>
                    <a:gd name="connsiteX4" fmla="*/ 100496 w 105017"/>
                    <a:gd name="connsiteY4" fmla="*/ 2002 h 61960"/>
                    <a:gd name="connsiteX5" fmla="*/ 98565 w 105017"/>
                    <a:gd name="connsiteY5" fmla="*/ 542 h 61960"/>
                    <a:gd name="connsiteX6" fmla="*/ 1080 w 105017"/>
                    <a:gd name="connsiteY6" fmla="*/ 49132 h 61960"/>
                    <a:gd name="connsiteX7" fmla="*/ 1080 w 105017"/>
                    <a:gd name="connsiteY7" fmla="*/ 51558 h 61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017" h="61960">
                      <a:moveTo>
                        <a:pt x="5716" y="60841"/>
                      </a:moveTo>
                      <a:cubicBezTo>
                        <a:pt x="6364" y="62149"/>
                        <a:pt x="7011" y="62632"/>
                        <a:pt x="7646" y="62315"/>
                      </a:cubicBezTo>
                      <a:lnTo>
                        <a:pt x="105131" y="13724"/>
                      </a:lnTo>
                      <a:cubicBezTo>
                        <a:pt x="105779" y="13407"/>
                        <a:pt x="105779" y="12607"/>
                        <a:pt x="105131" y="11311"/>
                      </a:cubicBezTo>
                      <a:lnTo>
                        <a:pt x="100496" y="2002"/>
                      </a:lnTo>
                      <a:cubicBezTo>
                        <a:pt x="99848" y="720"/>
                        <a:pt x="99200" y="224"/>
                        <a:pt x="98565" y="542"/>
                      </a:cubicBezTo>
                      <a:lnTo>
                        <a:pt x="1080" y="49132"/>
                      </a:lnTo>
                      <a:cubicBezTo>
                        <a:pt x="433" y="49449"/>
                        <a:pt x="445" y="50262"/>
                        <a:pt x="1080" y="51558"/>
                      </a:cubicBezTo>
                      <a:close/>
                    </a:path>
                  </a:pathLst>
                </a:custGeom>
                <a:grpFill/>
                <a:ln w="12700" cap="flat">
                  <a:noFill/>
                  <a:prstDash val="solid"/>
                  <a:miter/>
                </a:ln>
              </p:spPr>
              <p:txBody>
                <a:bodyPr rtlCol="0" anchor="ctr"/>
                <a:lstStyle/>
                <a:p>
                  <a:endParaRPr lang="en-US"/>
                </a:p>
              </p:txBody>
            </p:sp>
            <p:sp>
              <p:nvSpPr>
                <p:cNvPr id="508" name="Freeform: Shape 143">
                  <a:extLst>
                    <a:ext uri="{FF2B5EF4-FFF2-40B4-BE49-F238E27FC236}">
                      <a16:creationId xmlns:a16="http://schemas.microsoft.com/office/drawing/2014/main" id="{09A56455-6CEE-0594-7975-34BE49D2F011}"/>
                    </a:ext>
                  </a:extLst>
                </p:cNvPr>
                <p:cNvSpPr>
                  <a:spLocks noChangeAspect="1"/>
                </p:cNvSpPr>
                <p:nvPr/>
              </p:nvSpPr>
              <p:spPr>
                <a:xfrm flipV="1">
                  <a:off x="5650767" y="4298104"/>
                  <a:ext cx="103472" cy="65558"/>
                </a:xfrm>
                <a:custGeom>
                  <a:avLst/>
                  <a:gdLst>
                    <a:gd name="connsiteX0" fmla="*/ 6140 w 103472"/>
                    <a:gd name="connsiteY0" fmla="*/ 64517 h 65558"/>
                    <a:gd name="connsiteX1" fmla="*/ 8134 w 103472"/>
                    <a:gd name="connsiteY1" fmla="*/ 65901 h 65558"/>
                    <a:gd name="connsiteX2" fmla="*/ 103612 w 103472"/>
                    <a:gd name="connsiteY2" fmla="*/ 13488 h 65558"/>
                    <a:gd name="connsiteX3" fmla="*/ 103510 w 103472"/>
                    <a:gd name="connsiteY3" fmla="*/ 11050 h 65558"/>
                    <a:gd name="connsiteX4" fmla="*/ 98507 w 103472"/>
                    <a:gd name="connsiteY4" fmla="*/ 1957 h 65558"/>
                    <a:gd name="connsiteX5" fmla="*/ 96513 w 103472"/>
                    <a:gd name="connsiteY5" fmla="*/ 572 h 65558"/>
                    <a:gd name="connsiteX6" fmla="*/ 1047 w 103472"/>
                    <a:gd name="connsiteY6" fmla="*/ 52985 h 65558"/>
                    <a:gd name="connsiteX7" fmla="*/ 1136 w 103472"/>
                    <a:gd name="connsiteY7" fmla="*/ 55423 h 655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472" h="65558">
                      <a:moveTo>
                        <a:pt x="6140" y="64517"/>
                      </a:moveTo>
                      <a:cubicBezTo>
                        <a:pt x="6838" y="65787"/>
                        <a:pt x="7499" y="66257"/>
                        <a:pt x="8134" y="65901"/>
                      </a:cubicBezTo>
                      <a:lnTo>
                        <a:pt x="103612" y="13488"/>
                      </a:lnTo>
                      <a:cubicBezTo>
                        <a:pt x="104247" y="13133"/>
                        <a:pt x="104222" y="12320"/>
                        <a:pt x="103510" y="11050"/>
                      </a:cubicBezTo>
                      <a:lnTo>
                        <a:pt x="98507" y="1957"/>
                      </a:lnTo>
                      <a:cubicBezTo>
                        <a:pt x="97821" y="687"/>
                        <a:pt x="97148" y="217"/>
                        <a:pt x="96513" y="572"/>
                      </a:cubicBezTo>
                      <a:lnTo>
                        <a:pt x="1047" y="52985"/>
                      </a:lnTo>
                      <a:cubicBezTo>
                        <a:pt x="412" y="53341"/>
                        <a:pt x="450" y="54153"/>
                        <a:pt x="1136" y="55423"/>
                      </a:cubicBezTo>
                      <a:close/>
                    </a:path>
                  </a:pathLst>
                </a:custGeom>
                <a:grpFill/>
                <a:ln w="12700" cap="flat">
                  <a:noFill/>
                  <a:prstDash val="solid"/>
                  <a:miter/>
                </a:ln>
              </p:spPr>
              <p:txBody>
                <a:bodyPr rtlCol="0" anchor="ctr"/>
                <a:lstStyle/>
                <a:p>
                  <a:endParaRPr lang="en-US"/>
                </a:p>
              </p:txBody>
            </p:sp>
            <p:sp>
              <p:nvSpPr>
                <p:cNvPr id="509" name="Freeform: Shape 144">
                  <a:extLst>
                    <a:ext uri="{FF2B5EF4-FFF2-40B4-BE49-F238E27FC236}">
                      <a16:creationId xmlns:a16="http://schemas.microsoft.com/office/drawing/2014/main" id="{1A99BF4B-5483-2184-012E-DBC591F33057}"/>
                    </a:ext>
                  </a:extLst>
                </p:cNvPr>
                <p:cNvSpPr>
                  <a:spLocks noChangeAspect="1"/>
                </p:cNvSpPr>
                <p:nvPr/>
              </p:nvSpPr>
              <p:spPr>
                <a:xfrm flipV="1">
                  <a:off x="5607091" y="4373784"/>
                  <a:ext cx="101743" cy="69062"/>
                </a:xfrm>
                <a:custGeom>
                  <a:avLst/>
                  <a:gdLst>
                    <a:gd name="connsiteX0" fmla="*/ 6554 w 101743"/>
                    <a:gd name="connsiteY0" fmla="*/ 68093 h 69062"/>
                    <a:gd name="connsiteX1" fmla="*/ 8599 w 101743"/>
                    <a:gd name="connsiteY1" fmla="*/ 69401 h 69062"/>
                    <a:gd name="connsiteX2" fmla="*/ 101906 w 101743"/>
                    <a:gd name="connsiteY2" fmla="*/ 13216 h 69062"/>
                    <a:gd name="connsiteX3" fmla="*/ 101715 w 101743"/>
                    <a:gd name="connsiteY3" fmla="*/ 10790 h 69062"/>
                    <a:gd name="connsiteX4" fmla="*/ 96356 w 101743"/>
                    <a:gd name="connsiteY4" fmla="*/ 1901 h 69062"/>
                    <a:gd name="connsiteX5" fmla="*/ 94311 w 101743"/>
                    <a:gd name="connsiteY5" fmla="*/ 592 h 69062"/>
                    <a:gd name="connsiteX6" fmla="*/ 1005 w 101743"/>
                    <a:gd name="connsiteY6" fmla="*/ 56777 h 69062"/>
                    <a:gd name="connsiteX7" fmla="*/ 1195 w 101743"/>
                    <a:gd name="connsiteY7" fmla="*/ 59203 h 6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743" h="69062">
                      <a:moveTo>
                        <a:pt x="6554" y="68093"/>
                      </a:moveTo>
                      <a:cubicBezTo>
                        <a:pt x="7304" y="69337"/>
                        <a:pt x="7977" y="69769"/>
                        <a:pt x="8599" y="69401"/>
                      </a:cubicBezTo>
                      <a:lnTo>
                        <a:pt x="101906" y="13216"/>
                      </a:lnTo>
                      <a:cubicBezTo>
                        <a:pt x="102541" y="12848"/>
                        <a:pt x="102465" y="12035"/>
                        <a:pt x="101715" y="10790"/>
                      </a:cubicBezTo>
                      <a:lnTo>
                        <a:pt x="96356" y="1901"/>
                      </a:lnTo>
                      <a:cubicBezTo>
                        <a:pt x="95619" y="656"/>
                        <a:pt x="94934" y="224"/>
                        <a:pt x="94311" y="592"/>
                      </a:cubicBezTo>
                      <a:lnTo>
                        <a:pt x="1005" y="56777"/>
                      </a:lnTo>
                      <a:cubicBezTo>
                        <a:pt x="395" y="57145"/>
                        <a:pt x="458" y="57958"/>
                        <a:pt x="1195" y="59203"/>
                      </a:cubicBezTo>
                      <a:close/>
                    </a:path>
                  </a:pathLst>
                </a:custGeom>
                <a:grpFill/>
                <a:ln w="12700" cap="flat">
                  <a:noFill/>
                  <a:prstDash val="solid"/>
                  <a:miter/>
                </a:ln>
              </p:spPr>
              <p:txBody>
                <a:bodyPr rtlCol="0" anchor="ctr"/>
                <a:lstStyle/>
                <a:p>
                  <a:endParaRPr lang="en-US"/>
                </a:p>
              </p:txBody>
            </p:sp>
            <p:sp>
              <p:nvSpPr>
                <p:cNvPr id="510" name="Freeform: Shape 145">
                  <a:extLst>
                    <a:ext uri="{FF2B5EF4-FFF2-40B4-BE49-F238E27FC236}">
                      <a16:creationId xmlns:a16="http://schemas.microsoft.com/office/drawing/2014/main" id="{93BFD91F-C097-1646-6860-08F2926AA287}"/>
                    </a:ext>
                  </a:extLst>
                </p:cNvPr>
                <p:cNvSpPr>
                  <a:spLocks noChangeAspect="1"/>
                </p:cNvSpPr>
                <p:nvPr/>
              </p:nvSpPr>
              <p:spPr>
                <a:xfrm flipV="1">
                  <a:off x="5560554" y="4447571"/>
                  <a:ext cx="99861" cy="72426"/>
                </a:xfrm>
                <a:custGeom>
                  <a:avLst/>
                  <a:gdLst>
                    <a:gd name="connsiteX0" fmla="*/ 6973 w 99861"/>
                    <a:gd name="connsiteY0" fmla="*/ 71541 h 72426"/>
                    <a:gd name="connsiteX1" fmla="*/ 9068 w 99861"/>
                    <a:gd name="connsiteY1" fmla="*/ 72747 h 72426"/>
                    <a:gd name="connsiteX2" fmla="*/ 100064 w 99861"/>
                    <a:gd name="connsiteY2" fmla="*/ 12930 h 72426"/>
                    <a:gd name="connsiteX3" fmla="*/ 99772 w 99861"/>
                    <a:gd name="connsiteY3" fmla="*/ 10530 h 72426"/>
                    <a:gd name="connsiteX4" fmla="*/ 94057 w 99861"/>
                    <a:gd name="connsiteY4" fmla="*/ 1843 h 72426"/>
                    <a:gd name="connsiteX5" fmla="*/ 91961 w 99861"/>
                    <a:gd name="connsiteY5" fmla="*/ 624 h 72426"/>
                    <a:gd name="connsiteX6" fmla="*/ 978 w 99861"/>
                    <a:gd name="connsiteY6" fmla="*/ 60454 h 72426"/>
                    <a:gd name="connsiteX7" fmla="*/ 1271 w 99861"/>
                    <a:gd name="connsiteY7" fmla="*/ 62854 h 72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861" h="72426">
                      <a:moveTo>
                        <a:pt x="6973" y="71541"/>
                      </a:moveTo>
                      <a:cubicBezTo>
                        <a:pt x="7760" y="72747"/>
                        <a:pt x="8471" y="73154"/>
                        <a:pt x="9068" y="72747"/>
                      </a:cubicBezTo>
                      <a:lnTo>
                        <a:pt x="100064" y="12930"/>
                      </a:lnTo>
                      <a:cubicBezTo>
                        <a:pt x="100661" y="12524"/>
                        <a:pt x="100559" y="11737"/>
                        <a:pt x="99772" y="10530"/>
                      </a:cubicBezTo>
                      <a:lnTo>
                        <a:pt x="94057" y="1843"/>
                      </a:lnTo>
                      <a:cubicBezTo>
                        <a:pt x="93269" y="637"/>
                        <a:pt x="92571" y="218"/>
                        <a:pt x="91961" y="624"/>
                      </a:cubicBezTo>
                      <a:lnTo>
                        <a:pt x="978" y="60454"/>
                      </a:lnTo>
                      <a:cubicBezTo>
                        <a:pt x="369" y="60847"/>
                        <a:pt x="470" y="61647"/>
                        <a:pt x="1271" y="62854"/>
                      </a:cubicBezTo>
                      <a:close/>
                    </a:path>
                  </a:pathLst>
                </a:custGeom>
                <a:grpFill/>
                <a:ln w="12700" cap="flat">
                  <a:noFill/>
                  <a:prstDash val="solid"/>
                  <a:miter/>
                </a:ln>
              </p:spPr>
              <p:txBody>
                <a:bodyPr rtlCol="0" anchor="ctr"/>
                <a:lstStyle/>
                <a:p>
                  <a:endParaRPr lang="en-US"/>
                </a:p>
              </p:txBody>
            </p:sp>
            <p:sp>
              <p:nvSpPr>
                <p:cNvPr id="511" name="Freeform: Shape 146">
                  <a:extLst>
                    <a:ext uri="{FF2B5EF4-FFF2-40B4-BE49-F238E27FC236}">
                      <a16:creationId xmlns:a16="http://schemas.microsoft.com/office/drawing/2014/main" id="{880DE67E-ADF3-E1D3-0FB0-7B604C9AC113}"/>
                    </a:ext>
                  </a:extLst>
                </p:cNvPr>
                <p:cNvSpPr>
                  <a:spLocks noChangeAspect="1"/>
                </p:cNvSpPr>
                <p:nvPr/>
              </p:nvSpPr>
              <p:spPr>
                <a:xfrm flipV="1">
                  <a:off x="5511192" y="4519351"/>
                  <a:ext cx="97853" cy="75698"/>
                </a:xfrm>
                <a:custGeom>
                  <a:avLst/>
                  <a:gdLst>
                    <a:gd name="connsiteX0" fmla="*/ 7372 w 97853"/>
                    <a:gd name="connsiteY0" fmla="*/ 74885 h 75698"/>
                    <a:gd name="connsiteX1" fmla="*/ 9518 w 97853"/>
                    <a:gd name="connsiteY1" fmla="*/ 76015 h 75698"/>
                    <a:gd name="connsiteX2" fmla="*/ 98075 w 97853"/>
                    <a:gd name="connsiteY2" fmla="*/ 12629 h 75698"/>
                    <a:gd name="connsiteX3" fmla="*/ 97681 w 97853"/>
                    <a:gd name="connsiteY3" fmla="*/ 10229 h 75698"/>
                    <a:gd name="connsiteX4" fmla="*/ 91649 w 97853"/>
                    <a:gd name="connsiteY4" fmla="*/ 1784 h 75698"/>
                    <a:gd name="connsiteX5" fmla="*/ 89503 w 97853"/>
                    <a:gd name="connsiteY5" fmla="*/ 641 h 75698"/>
                    <a:gd name="connsiteX6" fmla="*/ 946 w 97853"/>
                    <a:gd name="connsiteY6" fmla="*/ 64039 h 75698"/>
                    <a:gd name="connsiteX7" fmla="*/ 1327 w 97853"/>
                    <a:gd name="connsiteY7" fmla="*/ 66426 h 75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853" h="75698">
                      <a:moveTo>
                        <a:pt x="7372" y="74885"/>
                      </a:moveTo>
                      <a:cubicBezTo>
                        <a:pt x="8210" y="76053"/>
                        <a:pt x="8934" y="76434"/>
                        <a:pt x="9518" y="76015"/>
                      </a:cubicBezTo>
                      <a:lnTo>
                        <a:pt x="98075" y="12629"/>
                      </a:lnTo>
                      <a:cubicBezTo>
                        <a:pt x="98659" y="12198"/>
                        <a:pt x="98532" y="11410"/>
                        <a:pt x="97681" y="10229"/>
                      </a:cubicBezTo>
                      <a:lnTo>
                        <a:pt x="91649" y="1784"/>
                      </a:lnTo>
                      <a:cubicBezTo>
                        <a:pt x="90798" y="602"/>
                        <a:pt x="90087" y="234"/>
                        <a:pt x="89503" y="641"/>
                      </a:cubicBezTo>
                      <a:lnTo>
                        <a:pt x="946" y="64039"/>
                      </a:lnTo>
                      <a:cubicBezTo>
                        <a:pt x="349" y="64471"/>
                        <a:pt x="489" y="65258"/>
                        <a:pt x="1327" y="66426"/>
                      </a:cubicBezTo>
                      <a:close/>
                    </a:path>
                  </a:pathLst>
                </a:custGeom>
                <a:grpFill/>
                <a:ln w="12700" cap="flat">
                  <a:noFill/>
                  <a:prstDash val="solid"/>
                  <a:miter/>
                </a:ln>
              </p:spPr>
              <p:txBody>
                <a:bodyPr rtlCol="0" anchor="ctr"/>
                <a:lstStyle/>
                <a:p>
                  <a:endParaRPr lang="en-US"/>
                </a:p>
              </p:txBody>
            </p:sp>
            <p:sp>
              <p:nvSpPr>
                <p:cNvPr id="512" name="Freeform: Shape 147">
                  <a:extLst>
                    <a:ext uri="{FF2B5EF4-FFF2-40B4-BE49-F238E27FC236}">
                      <a16:creationId xmlns:a16="http://schemas.microsoft.com/office/drawing/2014/main" id="{06B66EA8-6363-AD4B-8D94-61EEAC613316}"/>
                    </a:ext>
                  </a:extLst>
                </p:cNvPr>
                <p:cNvSpPr>
                  <a:spLocks noChangeAspect="1"/>
                </p:cNvSpPr>
                <p:nvPr/>
              </p:nvSpPr>
              <p:spPr>
                <a:xfrm flipV="1">
                  <a:off x="5458887" y="4589384"/>
                  <a:ext cx="95694" cy="78854"/>
                </a:xfrm>
                <a:custGeom>
                  <a:avLst/>
                  <a:gdLst>
                    <a:gd name="connsiteX0" fmla="*/ 7766 w 95694"/>
                    <a:gd name="connsiteY0" fmla="*/ 78117 h 78854"/>
                    <a:gd name="connsiteX1" fmla="*/ 9951 w 95694"/>
                    <a:gd name="connsiteY1" fmla="*/ 79158 h 78854"/>
                    <a:gd name="connsiteX2" fmla="*/ 95929 w 95694"/>
                    <a:gd name="connsiteY2" fmla="*/ 12293 h 78854"/>
                    <a:gd name="connsiteX3" fmla="*/ 95447 w 95694"/>
                    <a:gd name="connsiteY3" fmla="*/ 9931 h 78854"/>
                    <a:gd name="connsiteX4" fmla="*/ 89084 w 95694"/>
                    <a:gd name="connsiteY4" fmla="*/ 1726 h 78854"/>
                    <a:gd name="connsiteX5" fmla="*/ 86887 w 95694"/>
                    <a:gd name="connsiteY5" fmla="*/ 672 h 78854"/>
                    <a:gd name="connsiteX6" fmla="*/ 908 w 95694"/>
                    <a:gd name="connsiteY6" fmla="*/ 67538 h 78854"/>
                    <a:gd name="connsiteX7" fmla="*/ 1391 w 95694"/>
                    <a:gd name="connsiteY7" fmla="*/ 69913 h 78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694" h="78854">
                      <a:moveTo>
                        <a:pt x="7766" y="78117"/>
                      </a:moveTo>
                      <a:cubicBezTo>
                        <a:pt x="8655" y="79247"/>
                        <a:pt x="9379" y="79603"/>
                        <a:pt x="9951" y="79158"/>
                      </a:cubicBezTo>
                      <a:lnTo>
                        <a:pt x="95929" y="12293"/>
                      </a:lnTo>
                      <a:cubicBezTo>
                        <a:pt x="96501" y="11861"/>
                        <a:pt x="96361" y="11074"/>
                        <a:pt x="95447" y="9931"/>
                      </a:cubicBezTo>
                      <a:lnTo>
                        <a:pt x="89084" y="1726"/>
                      </a:lnTo>
                      <a:cubicBezTo>
                        <a:pt x="88195" y="596"/>
                        <a:pt x="87459" y="228"/>
                        <a:pt x="86887" y="672"/>
                      </a:cubicBezTo>
                      <a:lnTo>
                        <a:pt x="908" y="67538"/>
                      </a:lnTo>
                      <a:cubicBezTo>
                        <a:pt x="337" y="67969"/>
                        <a:pt x="502" y="68782"/>
                        <a:pt x="1391" y="69913"/>
                      </a:cubicBezTo>
                      <a:close/>
                    </a:path>
                  </a:pathLst>
                </a:custGeom>
                <a:grpFill/>
                <a:ln w="12700" cap="flat">
                  <a:noFill/>
                  <a:prstDash val="solid"/>
                  <a:miter/>
                </a:ln>
              </p:spPr>
              <p:txBody>
                <a:bodyPr rtlCol="0" anchor="ctr"/>
                <a:lstStyle/>
                <a:p>
                  <a:endParaRPr lang="en-US"/>
                </a:p>
              </p:txBody>
            </p:sp>
            <p:sp>
              <p:nvSpPr>
                <p:cNvPr id="513" name="Freeform: Shape 148">
                  <a:extLst>
                    <a:ext uri="{FF2B5EF4-FFF2-40B4-BE49-F238E27FC236}">
                      <a16:creationId xmlns:a16="http://schemas.microsoft.com/office/drawing/2014/main" id="{0D5957A0-6E74-A031-71AA-07154EF54FE7}"/>
                    </a:ext>
                  </a:extLst>
                </p:cNvPr>
                <p:cNvSpPr>
                  <a:spLocks noChangeAspect="1"/>
                </p:cNvSpPr>
                <p:nvPr/>
              </p:nvSpPr>
              <p:spPr>
                <a:xfrm flipV="1">
                  <a:off x="5403892" y="4657263"/>
                  <a:ext cx="93376" cy="81868"/>
                </a:xfrm>
                <a:custGeom>
                  <a:avLst/>
                  <a:gdLst>
                    <a:gd name="connsiteX0" fmla="*/ 8133 w 93376"/>
                    <a:gd name="connsiteY0" fmla="*/ 81199 h 81868"/>
                    <a:gd name="connsiteX1" fmla="*/ 10381 w 93376"/>
                    <a:gd name="connsiteY1" fmla="*/ 82152 h 81868"/>
                    <a:gd name="connsiteX2" fmla="*/ 93642 w 93376"/>
                    <a:gd name="connsiteY2" fmla="*/ 11972 h 81868"/>
                    <a:gd name="connsiteX3" fmla="*/ 93058 w 93376"/>
                    <a:gd name="connsiteY3" fmla="*/ 9597 h 81868"/>
                    <a:gd name="connsiteX4" fmla="*/ 86378 w 93376"/>
                    <a:gd name="connsiteY4" fmla="*/ 1647 h 81868"/>
                    <a:gd name="connsiteX5" fmla="*/ 84130 w 93376"/>
                    <a:gd name="connsiteY5" fmla="*/ 707 h 81868"/>
                    <a:gd name="connsiteX6" fmla="*/ 882 w 93376"/>
                    <a:gd name="connsiteY6" fmla="*/ 70900 h 81868"/>
                    <a:gd name="connsiteX7" fmla="*/ 1453 w 93376"/>
                    <a:gd name="connsiteY7" fmla="*/ 73262 h 81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376" h="81868">
                      <a:moveTo>
                        <a:pt x="8133" y="81199"/>
                      </a:moveTo>
                      <a:cubicBezTo>
                        <a:pt x="9073" y="82317"/>
                        <a:pt x="9810" y="82622"/>
                        <a:pt x="10381" y="82152"/>
                      </a:cubicBezTo>
                      <a:lnTo>
                        <a:pt x="93642" y="11972"/>
                      </a:lnTo>
                      <a:cubicBezTo>
                        <a:pt x="94188" y="11502"/>
                        <a:pt x="93998" y="10715"/>
                        <a:pt x="93058" y="9597"/>
                      </a:cubicBezTo>
                      <a:lnTo>
                        <a:pt x="86378" y="1647"/>
                      </a:lnTo>
                      <a:cubicBezTo>
                        <a:pt x="85451" y="555"/>
                        <a:pt x="84701" y="237"/>
                        <a:pt x="84130" y="707"/>
                      </a:cubicBezTo>
                      <a:lnTo>
                        <a:pt x="882" y="70900"/>
                      </a:lnTo>
                      <a:cubicBezTo>
                        <a:pt x="323" y="71370"/>
                        <a:pt x="513" y="72144"/>
                        <a:pt x="1453" y="73262"/>
                      </a:cubicBezTo>
                      <a:close/>
                    </a:path>
                  </a:pathLst>
                </a:custGeom>
                <a:grpFill/>
                <a:ln w="12700" cap="flat">
                  <a:noFill/>
                  <a:prstDash val="solid"/>
                  <a:miter/>
                </a:ln>
              </p:spPr>
              <p:txBody>
                <a:bodyPr rtlCol="0" anchor="ctr"/>
                <a:lstStyle/>
                <a:p>
                  <a:endParaRPr lang="en-US"/>
                </a:p>
              </p:txBody>
            </p:sp>
            <p:sp>
              <p:nvSpPr>
                <p:cNvPr id="514" name="Freeform: Shape 149">
                  <a:extLst>
                    <a:ext uri="{FF2B5EF4-FFF2-40B4-BE49-F238E27FC236}">
                      <a16:creationId xmlns:a16="http://schemas.microsoft.com/office/drawing/2014/main" id="{144BC09D-A5C9-AF17-4245-BF5F4FB8A339}"/>
                    </a:ext>
                  </a:extLst>
                </p:cNvPr>
                <p:cNvSpPr>
                  <a:spLocks noChangeAspect="1"/>
                </p:cNvSpPr>
                <p:nvPr/>
              </p:nvSpPr>
              <p:spPr>
                <a:xfrm flipV="1">
                  <a:off x="5346274" y="4722894"/>
                  <a:ext cx="90932" cy="84751"/>
                </a:xfrm>
                <a:custGeom>
                  <a:avLst/>
                  <a:gdLst>
                    <a:gd name="connsiteX0" fmla="*/ 8519 w 90932"/>
                    <a:gd name="connsiteY0" fmla="*/ 84151 h 84751"/>
                    <a:gd name="connsiteX1" fmla="*/ 10792 w 90932"/>
                    <a:gd name="connsiteY1" fmla="*/ 85027 h 84751"/>
                    <a:gd name="connsiteX2" fmla="*/ 91221 w 90932"/>
                    <a:gd name="connsiteY2" fmla="*/ 11609 h 84751"/>
                    <a:gd name="connsiteX3" fmla="*/ 90548 w 90932"/>
                    <a:gd name="connsiteY3" fmla="*/ 9272 h 84751"/>
                    <a:gd name="connsiteX4" fmla="*/ 83550 w 90932"/>
                    <a:gd name="connsiteY4" fmla="*/ 1601 h 84751"/>
                    <a:gd name="connsiteX5" fmla="*/ 81277 w 90932"/>
                    <a:gd name="connsiteY5" fmla="*/ 738 h 84751"/>
                    <a:gd name="connsiteX6" fmla="*/ 848 w 90932"/>
                    <a:gd name="connsiteY6" fmla="*/ 74156 h 84751"/>
                    <a:gd name="connsiteX7" fmla="*/ 1496 w 90932"/>
                    <a:gd name="connsiteY7" fmla="*/ 76480 h 847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932" h="84751">
                      <a:moveTo>
                        <a:pt x="8519" y="84151"/>
                      </a:moveTo>
                      <a:cubicBezTo>
                        <a:pt x="9484" y="85230"/>
                        <a:pt x="10246" y="85510"/>
                        <a:pt x="10792" y="85027"/>
                      </a:cubicBezTo>
                      <a:lnTo>
                        <a:pt x="91221" y="11609"/>
                      </a:lnTo>
                      <a:cubicBezTo>
                        <a:pt x="91742" y="11113"/>
                        <a:pt x="91526" y="10339"/>
                        <a:pt x="90548" y="9272"/>
                      </a:cubicBezTo>
                      <a:lnTo>
                        <a:pt x="83550" y="1601"/>
                      </a:lnTo>
                      <a:cubicBezTo>
                        <a:pt x="82559" y="534"/>
                        <a:pt x="81810" y="242"/>
                        <a:pt x="81277" y="738"/>
                      </a:cubicBezTo>
                      <a:lnTo>
                        <a:pt x="848" y="74156"/>
                      </a:lnTo>
                      <a:cubicBezTo>
                        <a:pt x="314" y="74639"/>
                        <a:pt x="530" y="75426"/>
                        <a:pt x="1496" y="76480"/>
                      </a:cubicBezTo>
                      <a:close/>
                    </a:path>
                  </a:pathLst>
                </a:custGeom>
                <a:grpFill/>
                <a:ln w="12700" cap="flat">
                  <a:noFill/>
                  <a:prstDash val="solid"/>
                  <a:miter/>
                </a:ln>
              </p:spPr>
              <p:txBody>
                <a:bodyPr rtlCol="0" anchor="ctr"/>
                <a:lstStyle/>
                <a:p>
                  <a:endParaRPr lang="en-US"/>
                </a:p>
              </p:txBody>
            </p:sp>
            <p:sp>
              <p:nvSpPr>
                <p:cNvPr id="515" name="Freeform: Shape 150">
                  <a:extLst>
                    <a:ext uri="{FF2B5EF4-FFF2-40B4-BE49-F238E27FC236}">
                      <a16:creationId xmlns:a16="http://schemas.microsoft.com/office/drawing/2014/main" id="{5152F061-015D-F61D-A5A0-F3C2918F2C40}"/>
                    </a:ext>
                  </a:extLst>
                </p:cNvPr>
                <p:cNvSpPr>
                  <a:spLocks noChangeAspect="1"/>
                </p:cNvSpPr>
                <p:nvPr/>
              </p:nvSpPr>
              <p:spPr>
                <a:xfrm flipV="1">
                  <a:off x="5286183" y="4786178"/>
                  <a:ext cx="88332" cy="87539"/>
                </a:xfrm>
                <a:custGeom>
                  <a:avLst/>
                  <a:gdLst>
                    <a:gd name="connsiteX0" fmla="*/ 8863 w 88332"/>
                    <a:gd name="connsiteY0" fmla="*/ 87022 h 87539"/>
                    <a:gd name="connsiteX1" fmla="*/ 11174 w 88332"/>
                    <a:gd name="connsiteY1" fmla="*/ 87796 h 87539"/>
                    <a:gd name="connsiteX2" fmla="*/ 88632 w 88332"/>
                    <a:gd name="connsiteY2" fmla="*/ 11228 h 87539"/>
                    <a:gd name="connsiteX3" fmla="*/ 87895 w 88332"/>
                    <a:gd name="connsiteY3" fmla="*/ 8942 h 87539"/>
                    <a:gd name="connsiteX4" fmla="*/ 80580 w 88332"/>
                    <a:gd name="connsiteY4" fmla="*/ 1551 h 87539"/>
                    <a:gd name="connsiteX5" fmla="*/ 78281 w 88332"/>
                    <a:gd name="connsiteY5" fmla="*/ 764 h 87539"/>
                    <a:gd name="connsiteX6" fmla="*/ 811 w 88332"/>
                    <a:gd name="connsiteY6" fmla="*/ 77319 h 87539"/>
                    <a:gd name="connsiteX7" fmla="*/ 1561 w 88332"/>
                    <a:gd name="connsiteY7" fmla="*/ 79630 h 8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332" h="87539">
                      <a:moveTo>
                        <a:pt x="8863" y="87022"/>
                      </a:moveTo>
                      <a:cubicBezTo>
                        <a:pt x="9892" y="88050"/>
                        <a:pt x="10654" y="88304"/>
                        <a:pt x="11174" y="87796"/>
                      </a:cubicBezTo>
                      <a:lnTo>
                        <a:pt x="88632" y="11228"/>
                      </a:lnTo>
                      <a:cubicBezTo>
                        <a:pt x="89140" y="10733"/>
                        <a:pt x="88898" y="9971"/>
                        <a:pt x="87895" y="8942"/>
                      </a:cubicBezTo>
                      <a:lnTo>
                        <a:pt x="80580" y="1551"/>
                      </a:lnTo>
                      <a:cubicBezTo>
                        <a:pt x="79564" y="510"/>
                        <a:pt x="78802" y="256"/>
                        <a:pt x="78281" y="764"/>
                      </a:cubicBezTo>
                      <a:lnTo>
                        <a:pt x="811" y="77319"/>
                      </a:lnTo>
                      <a:cubicBezTo>
                        <a:pt x="303" y="77827"/>
                        <a:pt x="557" y="78602"/>
                        <a:pt x="1561" y="79630"/>
                      </a:cubicBezTo>
                      <a:close/>
                    </a:path>
                  </a:pathLst>
                </a:custGeom>
                <a:grpFill/>
                <a:ln w="12700" cap="flat">
                  <a:noFill/>
                  <a:prstDash val="solid"/>
                  <a:miter/>
                </a:ln>
              </p:spPr>
              <p:txBody>
                <a:bodyPr rtlCol="0" anchor="ctr"/>
                <a:lstStyle/>
                <a:p>
                  <a:endParaRPr lang="en-US"/>
                </a:p>
              </p:txBody>
            </p:sp>
            <p:sp>
              <p:nvSpPr>
                <p:cNvPr id="516" name="Freeform: Shape 151">
                  <a:extLst>
                    <a:ext uri="{FF2B5EF4-FFF2-40B4-BE49-F238E27FC236}">
                      <a16:creationId xmlns:a16="http://schemas.microsoft.com/office/drawing/2014/main" id="{AC154AD1-90AB-EF5C-92CE-B0775D7C1349}"/>
                    </a:ext>
                  </a:extLst>
                </p:cNvPr>
                <p:cNvSpPr>
                  <a:spLocks noChangeAspect="1"/>
                </p:cNvSpPr>
                <p:nvPr/>
              </p:nvSpPr>
              <p:spPr>
                <a:xfrm flipV="1">
                  <a:off x="5223628" y="4847076"/>
                  <a:ext cx="85609" cy="90155"/>
                </a:xfrm>
                <a:custGeom>
                  <a:avLst/>
                  <a:gdLst>
                    <a:gd name="connsiteX0" fmla="*/ 9220 w 85609"/>
                    <a:gd name="connsiteY0" fmla="*/ 89710 h 90155"/>
                    <a:gd name="connsiteX1" fmla="*/ 11544 w 85609"/>
                    <a:gd name="connsiteY1" fmla="*/ 90395 h 90155"/>
                    <a:gd name="connsiteX2" fmla="*/ 85928 w 85609"/>
                    <a:gd name="connsiteY2" fmla="*/ 10843 h 90155"/>
                    <a:gd name="connsiteX3" fmla="*/ 85077 w 85609"/>
                    <a:gd name="connsiteY3" fmla="*/ 8570 h 90155"/>
                    <a:gd name="connsiteX4" fmla="*/ 77482 w 85609"/>
                    <a:gd name="connsiteY4" fmla="*/ 1483 h 90155"/>
                    <a:gd name="connsiteX5" fmla="*/ 75158 w 85609"/>
                    <a:gd name="connsiteY5" fmla="*/ 797 h 90155"/>
                    <a:gd name="connsiteX6" fmla="*/ 787 w 85609"/>
                    <a:gd name="connsiteY6" fmla="*/ 80350 h 90155"/>
                    <a:gd name="connsiteX7" fmla="*/ 1638 w 85609"/>
                    <a:gd name="connsiteY7" fmla="*/ 82610 h 901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609" h="90155">
                      <a:moveTo>
                        <a:pt x="9220" y="89710"/>
                      </a:moveTo>
                      <a:cubicBezTo>
                        <a:pt x="10274" y="90688"/>
                        <a:pt x="11062" y="90929"/>
                        <a:pt x="11544" y="90395"/>
                      </a:cubicBezTo>
                      <a:lnTo>
                        <a:pt x="85928" y="10843"/>
                      </a:lnTo>
                      <a:cubicBezTo>
                        <a:pt x="86410" y="10309"/>
                        <a:pt x="86144" y="9547"/>
                        <a:pt x="85077" y="8570"/>
                      </a:cubicBezTo>
                      <a:lnTo>
                        <a:pt x="77482" y="1483"/>
                      </a:lnTo>
                      <a:cubicBezTo>
                        <a:pt x="76428" y="492"/>
                        <a:pt x="75654" y="264"/>
                        <a:pt x="75158" y="797"/>
                      </a:cubicBezTo>
                      <a:lnTo>
                        <a:pt x="787" y="80350"/>
                      </a:lnTo>
                      <a:cubicBezTo>
                        <a:pt x="292" y="80870"/>
                        <a:pt x="571" y="81632"/>
                        <a:pt x="1638" y="82610"/>
                      </a:cubicBezTo>
                      <a:close/>
                    </a:path>
                  </a:pathLst>
                </a:custGeom>
                <a:grpFill/>
                <a:ln w="12700" cap="flat">
                  <a:noFill/>
                  <a:prstDash val="solid"/>
                  <a:miter/>
                </a:ln>
              </p:spPr>
              <p:txBody>
                <a:bodyPr rtlCol="0" anchor="ctr"/>
                <a:lstStyle/>
                <a:p>
                  <a:endParaRPr lang="en-US"/>
                </a:p>
              </p:txBody>
            </p:sp>
            <p:sp>
              <p:nvSpPr>
                <p:cNvPr id="517" name="Freeform: Shape 152">
                  <a:extLst>
                    <a:ext uri="{FF2B5EF4-FFF2-40B4-BE49-F238E27FC236}">
                      <a16:creationId xmlns:a16="http://schemas.microsoft.com/office/drawing/2014/main" id="{723040A1-1F3B-2B17-D554-08F966DEE960}"/>
                    </a:ext>
                  </a:extLst>
                </p:cNvPr>
                <p:cNvSpPr>
                  <a:spLocks noChangeAspect="1"/>
                </p:cNvSpPr>
                <p:nvPr/>
              </p:nvSpPr>
              <p:spPr>
                <a:xfrm flipV="1">
                  <a:off x="5158711" y="4905471"/>
                  <a:ext cx="82753" cy="92654"/>
                </a:xfrm>
                <a:custGeom>
                  <a:avLst/>
                  <a:gdLst>
                    <a:gd name="connsiteX0" fmla="*/ 9551 w 82753"/>
                    <a:gd name="connsiteY0" fmla="*/ 92278 h 92654"/>
                    <a:gd name="connsiteX1" fmla="*/ 11913 w 82753"/>
                    <a:gd name="connsiteY1" fmla="*/ 92875 h 92654"/>
                    <a:gd name="connsiteX2" fmla="*/ 83084 w 82753"/>
                    <a:gd name="connsiteY2" fmla="*/ 10452 h 92654"/>
                    <a:gd name="connsiteX3" fmla="*/ 82157 w 82753"/>
                    <a:gd name="connsiteY3" fmla="*/ 8205 h 92654"/>
                    <a:gd name="connsiteX4" fmla="*/ 74295 w 82753"/>
                    <a:gd name="connsiteY4" fmla="*/ 1423 h 92654"/>
                    <a:gd name="connsiteX5" fmla="*/ 71933 w 82753"/>
                    <a:gd name="connsiteY5" fmla="*/ 826 h 92654"/>
                    <a:gd name="connsiteX6" fmla="*/ 762 w 82753"/>
                    <a:gd name="connsiteY6" fmla="*/ 83249 h 92654"/>
                    <a:gd name="connsiteX7" fmla="*/ 1690 w 82753"/>
                    <a:gd name="connsiteY7" fmla="*/ 85484 h 92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753" h="92654">
                      <a:moveTo>
                        <a:pt x="9551" y="92278"/>
                      </a:moveTo>
                      <a:cubicBezTo>
                        <a:pt x="10656" y="93231"/>
                        <a:pt x="11430" y="93421"/>
                        <a:pt x="11913" y="92875"/>
                      </a:cubicBezTo>
                      <a:lnTo>
                        <a:pt x="83084" y="10452"/>
                      </a:lnTo>
                      <a:cubicBezTo>
                        <a:pt x="83554" y="9894"/>
                        <a:pt x="83249" y="9144"/>
                        <a:pt x="82157" y="8205"/>
                      </a:cubicBezTo>
                      <a:lnTo>
                        <a:pt x="74295" y="1423"/>
                      </a:lnTo>
                      <a:cubicBezTo>
                        <a:pt x="73190" y="470"/>
                        <a:pt x="72403" y="280"/>
                        <a:pt x="71933" y="826"/>
                      </a:cubicBezTo>
                      <a:lnTo>
                        <a:pt x="762" y="83249"/>
                      </a:lnTo>
                      <a:cubicBezTo>
                        <a:pt x="280" y="83795"/>
                        <a:pt x="597" y="84544"/>
                        <a:pt x="1690" y="85484"/>
                      </a:cubicBezTo>
                      <a:close/>
                    </a:path>
                  </a:pathLst>
                </a:custGeom>
                <a:grpFill/>
                <a:ln w="12700" cap="flat">
                  <a:noFill/>
                  <a:prstDash val="solid"/>
                  <a:miter/>
                </a:ln>
              </p:spPr>
              <p:txBody>
                <a:bodyPr rtlCol="0" anchor="ctr"/>
                <a:lstStyle/>
                <a:p>
                  <a:endParaRPr lang="en-US"/>
                </a:p>
              </p:txBody>
            </p:sp>
            <p:sp>
              <p:nvSpPr>
                <p:cNvPr id="518" name="Freeform: Shape 153">
                  <a:extLst>
                    <a:ext uri="{FF2B5EF4-FFF2-40B4-BE49-F238E27FC236}">
                      <a16:creationId xmlns:a16="http://schemas.microsoft.com/office/drawing/2014/main" id="{1454BB38-36C0-3F8E-19DA-4D93F05A2D69}"/>
                    </a:ext>
                  </a:extLst>
                </p:cNvPr>
                <p:cNvSpPr>
                  <a:spLocks noChangeAspect="1"/>
                </p:cNvSpPr>
                <p:nvPr/>
              </p:nvSpPr>
              <p:spPr>
                <a:xfrm flipV="1">
                  <a:off x="5091660" y="4961184"/>
                  <a:ext cx="79784" cy="95012"/>
                </a:xfrm>
                <a:custGeom>
                  <a:avLst/>
                  <a:gdLst>
                    <a:gd name="connsiteX0" fmla="*/ 9881 w 79784"/>
                    <a:gd name="connsiteY0" fmla="*/ 94718 h 95012"/>
                    <a:gd name="connsiteX1" fmla="*/ 12256 w 79784"/>
                    <a:gd name="connsiteY1" fmla="*/ 95213 h 95012"/>
                    <a:gd name="connsiteX2" fmla="*/ 80125 w 79784"/>
                    <a:gd name="connsiteY2" fmla="*/ 10034 h 95012"/>
                    <a:gd name="connsiteX3" fmla="*/ 79109 w 79784"/>
                    <a:gd name="connsiteY3" fmla="*/ 7837 h 95012"/>
                    <a:gd name="connsiteX4" fmla="*/ 70981 w 79784"/>
                    <a:gd name="connsiteY4" fmla="*/ 1360 h 95012"/>
                    <a:gd name="connsiteX5" fmla="*/ 68606 w 79784"/>
                    <a:gd name="connsiteY5" fmla="*/ 852 h 95012"/>
                    <a:gd name="connsiteX6" fmla="*/ 725 w 79784"/>
                    <a:gd name="connsiteY6" fmla="*/ 86031 h 95012"/>
                    <a:gd name="connsiteX7" fmla="*/ 1753 w 79784"/>
                    <a:gd name="connsiteY7" fmla="*/ 88241 h 95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784" h="95012">
                      <a:moveTo>
                        <a:pt x="9881" y="94718"/>
                      </a:moveTo>
                      <a:cubicBezTo>
                        <a:pt x="11012" y="95607"/>
                        <a:pt x="11786" y="95785"/>
                        <a:pt x="12256" y="95213"/>
                      </a:cubicBezTo>
                      <a:lnTo>
                        <a:pt x="80125" y="10034"/>
                      </a:lnTo>
                      <a:cubicBezTo>
                        <a:pt x="80582" y="9476"/>
                        <a:pt x="80239" y="8739"/>
                        <a:pt x="79109" y="7837"/>
                      </a:cubicBezTo>
                      <a:lnTo>
                        <a:pt x="70981" y="1360"/>
                      </a:lnTo>
                      <a:cubicBezTo>
                        <a:pt x="69850" y="459"/>
                        <a:pt x="69050" y="294"/>
                        <a:pt x="68606" y="852"/>
                      </a:cubicBezTo>
                      <a:lnTo>
                        <a:pt x="725" y="86031"/>
                      </a:lnTo>
                      <a:cubicBezTo>
                        <a:pt x="280" y="86602"/>
                        <a:pt x="623" y="87339"/>
                        <a:pt x="1753" y="88241"/>
                      </a:cubicBezTo>
                      <a:close/>
                    </a:path>
                  </a:pathLst>
                </a:custGeom>
                <a:grpFill/>
                <a:ln w="12700" cap="flat">
                  <a:noFill/>
                  <a:prstDash val="solid"/>
                  <a:miter/>
                </a:ln>
              </p:spPr>
              <p:txBody>
                <a:bodyPr rtlCol="0" anchor="ctr"/>
                <a:lstStyle/>
                <a:p>
                  <a:endParaRPr lang="en-US"/>
                </a:p>
              </p:txBody>
            </p:sp>
            <p:sp>
              <p:nvSpPr>
                <p:cNvPr id="519" name="Freeform: Shape 154">
                  <a:extLst>
                    <a:ext uri="{FF2B5EF4-FFF2-40B4-BE49-F238E27FC236}">
                      <a16:creationId xmlns:a16="http://schemas.microsoft.com/office/drawing/2014/main" id="{D84E97BE-4D6B-065A-786C-F0B6A6521DF8}"/>
                    </a:ext>
                  </a:extLst>
                </p:cNvPr>
                <p:cNvSpPr>
                  <a:spLocks noChangeAspect="1"/>
                </p:cNvSpPr>
                <p:nvPr/>
              </p:nvSpPr>
              <p:spPr>
                <a:xfrm flipV="1">
                  <a:off x="5022446" y="5014266"/>
                  <a:ext cx="76670" cy="97198"/>
                </a:xfrm>
                <a:custGeom>
                  <a:avLst/>
                  <a:gdLst>
                    <a:gd name="connsiteX0" fmla="*/ 10178 w 76670"/>
                    <a:gd name="connsiteY0" fmla="*/ 96970 h 97198"/>
                    <a:gd name="connsiteX1" fmla="*/ 12566 w 76670"/>
                    <a:gd name="connsiteY1" fmla="*/ 97376 h 97198"/>
                    <a:gd name="connsiteX2" fmla="*/ 77031 w 76670"/>
                    <a:gd name="connsiteY2" fmla="*/ 9594 h 97198"/>
                    <a:gd name="connsiteX3" fmla="*/ 75913 w 76670"/>
                    <a:gd name="connsiteY3" fmla="*/ 7435 h 97198"/>
                    <a:gd name="connsiteX4" fmla="*/ 67556 w 76670"/>
                    <a:gd name="connsiteY4" fmla="*/ 1288 h 97198"/>
                    <a:gd name="connsiteX5" fmla="*/ 65143 w 76670"/>
                    <a:gd name="connsiteY5" fmla="*/ 894 h 97198"/>
                    <a:gd name="connsiteX6" fmla="*/ 704 w 76670"/>
                    <a:gd name="connsiteY6" fmla="*/ 88664 h 97198"/>
                    <a:gd name="connsiteX7" fmla="*/ 1809 w 76670"/>
                    <a:gd name="connsiteY7" fmla="*/ 90836 h 97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670" h="97198">
                      <a:moveTo>
                        <a:pt x="10178" y="96970"/>
                      </a:moveTo>
                      <a:cubicBezTo>
                        <a:pt x="11346" y="97833"/>
                        <a:pt x="12134" y="97960"/>
                        <a:pt x="12566" y="97376"/>
                      </a:cubicBezTo>
                      <a:lnTo>
                        <a:pt x="77031" y="9594"/>
                      </a:lnTo>
                      <a:cubicBezTo>
                        <a:pt x="77450" y="9022"/>
                        <a:pt x="77094" y="8298"/>
                        <a:pt x="75913" y="7435"/>
                      </a:cubicBezTo>
                      <a:lnTo>
                        <a:pt x="67556" y="1288"/>
                      </a:lnTo>
                      <a:cubicBezTo>
                        <a:pt x="66375" y="437"/>
                        <a:pt x="65575" y="310"/>
                        <a:pt x="65143" y="894"/>
                      </a:cubicBezTo>
                      <a:lnTo>
                        <a:pt x="704" y="88664"/>
                      </a:lnTo>
                      <a:cubicBezTo>
                        <a:pt x="272" y="89261"/>
                        <a:pt x="640" y="89972"/>
                        <a:pt x="1809" y="90836"/>
                      </a:cubicBezTo>
                      <a:close/>
                    </a:path>
                  </a:pathLst>
                </a:custGeom>
                <a:grpFill/>
                <a:ln w="12700" cap="flat">
                  <a:noFill/>
                  <a:prstDash val="solid"/>
                  <a:miter/>
                </a:ln>
              </p:spPr>
              <p:txBody>
                <a:bodyPr rtlCol="0" anchor="ctr"/>
                <a:lstStyle/>
                <a:p>
                  <a:endParaRPr lang="en-US"/>
                </a:p>
              </p:txBody>
            </p:sp>
            <p:sp>
              <p:nvSpPr>
                <p:cNvPr id="520" name="Freeform: Shape 155">
                  <a:extLst>
                    <a:ext uri="{FF2B5EF4-FFF2-40B4-BE49-F238E27FC236}">
                      <a16:creationId xmlns:a16="http://schemas.microsoft.com/office/drawing/2014/main" id="{0978A628-BC95-CB97-988D-166F1560C7D4}"/>
                    </a:ext>
                  </a:extLst>
                </p:cNvPr>
                <p:cNvSpPr>
                  <a:spLocks noChangeAspect="1"/>
                </p:cNvSpPr>
                <p:nvPr/>
              </p:nvSpPr>
              <p:spPr>
                <a:xfrm flipV="1">
                  <a:off x="4951260" y="5064528"/>
                  <a:ext cx="73434" cy="99257"/>
                </a:xfrm>
                <a:custGeom>
                  <a:avLst/>
                  <a:gdLst>
                    <a:gd name="connsiteX0" fmla="*/ 10479 w 73434"/>
                    <a:gd name="connsiteY0" fmla="*/ 99106 h 99257"/>
                    <a:gd name="connsiteX1" fmla="*/ 12892 w 73434"/>
                    <a:gd name="connsiteY1" fmla="*/ 99411 h 99257"/>
                    <a:gd name="connsiteX2" fmla="*/ 73801 w 73434"/>
                    <a:gd name="connsiteY2" fmla="*/ 9165 h 99257"/>
                    <a:gd name="connsiteX3" fmla="*/ 72620 w 73434"/>
                    <a:gd name="connsiteY3" fmla="*/ 7044 h 99257"/>
                    <a:gd name="connsiteX4" fmla="*/ 63996 w 73434"/>
                    <a:gd name="connsiteY4" fmla="*/ 1240 h 99257"/>
                    <a:gd name="connsiteX5" fmla="*/ 61583 w 73434"/>
                    <a:gd name="connsiteY5" fmla="*/ 922 h 99257"/>
                    <a:gd name="connsiteX6" fmla="*/ 674 w 73434"/>
                    <a:gd name="connsiteY6" fmla="*/ 91194 h 99257"/>
                    <a:gd name="connsiteX7" fmla="*/ 1868 w 73434"/>
                    <a:gd name="connsiteY7" fmla="*/ 93289 h 99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434" h="99257">
                      <a:moveTo>
                        <a:pt x="10479" y="99106"/>
                      </a:moveTo>
                      <a:cubicBezTo>
                        <a:pt x="11685" y="99906"/>
                        <a:pt x="12473" y="100020"/>
                        <a:pt x="12892" y="99411"/>
                      </a:cubicBezTo>
                      <a:lnTo>
                        <a:pt x="73801" y="9165"/>
                      </a:lnTo>
                      <a:cubicBezTo>
                        <a:pt x="74207" y="8555"/>
                        <a:pt x="73813" y="7857"/>
                        <a:pt x="72620" y="7044"/>
                      </a:cubicBezTo>
                      <a:lnTo>
                        <a:pt x="63996" y="1240"/>
                      </a:lnTo>
                      <a:cubicBezTo>
                        <a:pt x="62803" y="427"/>
                        <a:pt x="62003" y="325"/>
                        <a:pt x="61583" y="922"/>
                      </a:cubicBezTo>
                      <a:lnTo>
                        <a:pt x="674" y="91194"/>
                      </a:lnTo>
                      <a:cubicBezTo>
                        <a:pt x="268" y="91778"/>
                        <a:pt x="674" y="92489"/>
                        <a:pt x="1868" y="93289"/>
                      </a:cubicBezTo>
                      <a:close/>
                    </a:path>
                  </a:pathLst>
                </a:custGeom>
                <a:grpFill/>
                <a:ln w="12700" cap="flat">
                  <a:noFill/>
                  <a:prstDash val="solid"/>
                  <a:miter/>
                </a:ln>
              </p:spPr>
              <p:txBody>
                <a:bodyPr rtlCol="0" anchor="ctr"/>
                <a:lstStyle/>
                <a:p>
                  <a:endParaRPr lang="en-US"/>
                </a:p>
              </p:txBody>
            </p:sp>
            <p:sp>
              <p:nvSpPr>
                <p:cNvPr id="521" name="Freeform: Shape 156">
                  <a:extLst>
                    <a:ext uri="{FF2B5EF4-FFF2-40B4-BE49-F238E27FC236}">
                      <a16:creationId xmlns:a16="http://schemas.microsoft.com/office/drawing/2014/main" id="{1A5C2349-37AC-C8C3-C0DA-E5B52671F1EF}"/>
                    </a:ext>
                  </a:extLst>
                </p:cNvPr>
                <p:cNvSpPr>
                  <a:spLocks noChangeAspect="1"/>
                </p:cNvSpPr>
                <p:nvPr/>
              </p:nvSpPr>
              <p:spPr>
                <a:xfrm flipV="1">
                  <a:off x="4878054" y="5112000"/>
                  <a:ext cx="70083" cy="101200"/>
                </a:xfrm>
                <a:custGeom>
                  <a:avLst/>
                  <a:gdLst>
                    <a:gd name="connsiteX0" fmla="*/ 10754 w 70083"/>
                    <a:gd name="connsiteY0" fmla="*/ 101117 h 101200"/>
                    <a:gd name="connsiteX1" fmla="*/ 13167 w 70083"/>
                    <a:gd name="connsiteY1" fmla="*/ 101346 h 101200"/>
                    <a:gd name="connsiteX2" fmla="*/ 70456 w 70083"/>
                    <a:gd name="connsiteY2" fmla="*/ 8712 h 101200"/>
                    <a:gd name="connsiteX3" fmla="*/ 69199 w 70083"/>
                    <a:gd name="connsiteY3" fmla="*/ 6642 h 101200"/>
                    <a:gd name="connsiteX4" fmla="*/ 60347 w 70083"/>
                    <a:gd name="connsiteY4" fmla="*/ 1181 h 101200"/>
                    <a:gd name="connsiteX5" fmla="*/ 57947 w 70083"/>
                    <a:gd name="connsiteY5" fmla="*/ 952 h 101200"/>
                    <a:gd name="connsiteX6" fmla="*/ 644 w 70083"/>
                    <a:gd name="connsiteY6" fmla="*/ 93586 h 101200"/>
                    <a:gd name="connsiteX7" fmla="*/ 1927 w 70083"/>
                    <a:gd name="connsiteY7" fmla="*/ 95656 h 10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083" h="101200">
                      <a:moveTo>
                        <a:pt x="10754" y="101117"/>
                      </a:moveTo>
                      <a:cubicBezTo>
                        <a:pt x="11985" y="101879"/>
                        <a:pt x="12786" y="101942"/>
                        <a:pt x="13167" y="101346"/>
                      </a:cubicBezTo>
                      <a:lnTo>
                        <a:pt x="70456" y="8712"/>
                      </a:lnTo>
                      <a:cubicBezTo>
                        <a:pt x="70850" y="8102"/>
                        <a:pt x="70418" y="7404"/>
                        <a:pt x="69199" y="6642"/>
                      </a:cubicBezTo>
                      <a:lnTo>
                        <a:pt x="60347" y="1181"/>
                      </a:lnTo>
                      <a:cubicBezTo>
                        <a:pt x="59128" y="419"/>
                        <a:pt x="58315" y="343"/>
                        <a:pt x="57947" y="952"/>
                      </a:cubicBezTo>
                      <a:lnTo>
                        <a:pt x="644" y="93586"/>
                      </a:lnTo>
                      <a:cubicBezTo>
                        <a:pt x="276" y="94196"/>
                        <a:pt x="682" y="94894"/>
                        <a:pt x="1927" y="95656"/>
                      </a:cubicBezTo>
                      <a:close/>
                    </a:path>
                  </a:pathLst>
                </a:custGeom>
                <a:grpFill/>
                <a:ln w="12700" cap="flat">
                  <a:noFill/>
                  <a:prstDash val="solid"/>
                  <a:miter/>
                </a:ln>
              </p:spPr>
              <p:txBody>
                <a:bodyPr rtlCol="0" anchor="ctr"/>
                <a:lstStyle/>
                <a:p>
                  <a:endParaRPr lang="en-US"/>
                </a:p>
              </p:txBody>
            </p:sp>
            <p:sp>
              <p:nvSpPr>
                <p:cNvPr id="522" name="Freeform: Shape 157">
                  <a:extLst>
                    <a:ext uri="{FF2B5EF4-FFF2-40B4-BE49-F238E27FC236}">
                      <a16:creationId xmlns:a16="http://schemas.microsoft.com/office/drawing/2014/main" id="{A279EEE8-8BB0-4BB2-2592-089BF1EEEB99}"/>
                    </a:ext>
                  </a:extLst>
                </p:cNvPr>
                <p:cNvSpPr>
                  <a:spLocks noChangeAspect="1"/>
                </p:cNvSpPr>
                <p:nvPr/>
              </p:nvSpPr>
              <p:spPr>
                <a:xfrm flipV="1">
                  <a:off x="4802902" y="5156612"/>
                  <a:ext cx="66623" cy="102963"/>
                </a:xfrm>
                <a:custGeom>
                  <a:avLst/>
                  <a:gdLst>
                    <a:gd name="connsiteX0" fmla="*/ 11031 w 66623"/>
                    <a:gd name="connsiteY0" fmla="*/ 102944 h 102963"/>
                    <a:gd name="connsiteX1" fmla="*/ 13444 w 66623"/>
                    <a:gd name="connsiteY1" fmla="*/ 103071 h 102963"/>
                    <a:gd name="connsiteX2" fmla="*/ 67012 w 66623"/>
                    <a:gd name="connsiteY2" fmla="*/ 8240 h 102963"/>
                    <a:gd name="connsiteX3" fmla="*/ 65653 w 66623"/>
                    <a:gd name="connsiteY3" fmla="*/ 6234 h 102963"/>
                    <a:gd name="connsiteX4" fmla="*/ 56611 w 66623"/>
                    <a:gd name="connsiteY4" fmla="*/ 1103 h 102963"/>
                    <a:gd name="connsiteX5" fmla="*/ 54185 w 66623"/>
                    <a:gd name="connsiteY5" fmla="*/ 1001 h 102963"/>
                    <a:gd name="connsiteX6" fmla="*/ 629 w 66623"/>
                    <a:gd name="connsiteY6" fmla="*/ 95819 h 102963"/>
                    <a:gd name="connsiteX7" fmla="*/ 1976 w 66623"/>
                    <a:gd name="connsiteY7" fmla="*/ 97851 h 102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623" h="102963">
                      <a:moveTo>
                        <a:pt x="11031" y="102944"/>
                      </a:moveTo>
                      <a:cubicBezTo>
                        <a:pt x="12288" y="103668"/>
                        <a:pt x="13088" y="103693"/>
                        <a:pt x="13444" y="103071"/>
                      </a:cubicBezTo>
                      <a:lnTo>
                        <a:pt x="67012" y="8240"/>
                      </a:lnTo>
                      <a:cubicBezTo>
                        <a:pt x="67368" y="7605"/>
                        <a:pt x="66911" y="6932"/>
                        <a:pt x="65653" y="6234"/>
                      </a:cubicBezTo>
                      <a:lnTo>
                        <a:pt x="56611" y="1103"/>
                      </a:lnTo>
                      <a:cubicBezTo>
                        <a:pt x="55341" y="405"/>
                        <a:pt x="54541" y="366"/>
                        <a:pt x="54185" y="1001"/>
                      </a:cubicBezTo>
                      <a:lnTo>
                        <a:pt x="629" y="95819"/>
                      </a:lnTo>
                      <a:cubicBezTo>
                        <a:pt x="261" y="96454"/>
                        <a:pt x="718" y="97127"/>
                        <a:pt x="1976" y="97851"/>
                      </a:cubicBezTo>
                      <a:close/>
                    </a:path>
                  </a:pathLst>
                </a:custGeom>
                <a:grpFill/>
                <a:ln w="12700" cap="flat">
                  <a:noFill/>
                  <a:prstDash val="solid"/>
                  <a:miter/>
                </a:ln>
              </p:spPr>
              <p:txBody>
                <a:bodyPr rtlCol="0" anchor="ctr"/>
                <a:lstStyle/>
                <a:p>
                  <a:endParaRPr lang="en-US"/>
                </a:p>
              </p:txBody>
            </p:sp>
            <p:sp>
              <p:nvSpPr>
                <p:cNvPr id="523" name="Freeform: Shape 158">
                  <a:extLst>
                    <a:ext uri="{FF2B5EF4-FFF2-40B4-BE49-F238E27FC236}">
                      <a16:creationId xmlns:a16="http://schemas.microsoft.com/office/drawing/2014/main" id="{F5B3DA0F-41FF-56F8-5BBD-A7350583AB93}"/>
                    </a:ext>
                  </a:extLst>
                </p:cNvPr>
                <p:cNvSpPr>
                  <a:spLocks noChangeAspect="1"/>
                </p:cNvSpPr>
                <p:nvPr/>
              </p:nvSpPr>
              <p:spPr>
                <a:xfrm flipV="1">
                  <a:off x="4726210" y="5198118"/>
                  <a:ext cx="63037" cy="104563"/>
                </a:xfrm>
                <a:custGeom>
                  <a:avLst/>
                  <a:gdLst>
                    <a:gd name="connsiteX0" fmla="*/ 11262 w 63037"/>
                    <a:gd name="connsiteY0" fmla="*/ 104616 h 104563"/>
                    <a:gd name="connsiteX1" fmla="*/ 13687 w 63037"/>
                    <a:gd name="connsiteY1" fmla="*/ 104641 h 104563"/>
                    <a:gd name="connsiteX2" fmla="*/ 63433 w 63037"/>
                    <a:gd name="connsiteY2" fmla="*/ 7753 h 104563"/>
                    <a:gd name="connsiteX3" fmla="*/ 61998 w 63037"/>
                    <a:gd name="connsiteY3" fmla="*/ 5797 h 104563"/>
                    <a:gd name="connsiteX4" fmla="*/ 52778 w 63037"/>
                    <a:gd name="connsiteY4" fmla="*/ 1047 h 104563"/>
                    <a:gd name="connsiteX5" fmla="*/ 50339 w 63037"/>
                    <a:gd name="connsiteY5" fmla="*/ 1035 h 104563"/>
                    <a:gd name="connsiteX6" fmla="*/ 594 w 63037"/>
                    <a:gd name="connsiteY6" fmla="*/ 97910 h 104563"/>
                    <a:gd name="connsiteX7" fmla="*/ 2029 w 63037"/>
                    <a:gd name="connsiteY7" fmla="*/ 99866 h 104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037" h="104563">
                      <a:moveTo>
                        <a:pt x="11262" y="104616"/>
                      </a:moveTo>
                      <a:cubicBezTo>
                        <a:pt x="12570" y="105276"/>
                        <a:pt x="13370" y="105289"/>
                        <a:pt x="13687" y="104641"/>
                      </a:cubicBezTo>
                      <a:lnTo>
                        <a:pt x="63433" y="7753"/>
                      </a:lnTo>
                      <a:cubicBezTo>
                        <a:pt x="63763" y="7105"/>
                        <a:pt x="63293" y="6458"/>
                        <a:pt x="61998" y="5797"/>
                      </a:cubicBezTo>
                      <a:lnTo>
                        <a:pt x="52778" y="1047"/>
                      </a:lnTo>
                      <a:cubicBezTo>
                        <a:pt x="51470" y="400"/>
                        <a:pt x="50670" y="387"/>
                        <a:pt x="50339" y="1035"/>
                      </a:cubicBezTo>
                      <a:lnTo>
                        <a:pt x="594" y="97910"/>
                      </a:lnTo>
                      <a:cubicBezTo>
                        <a:pt x="276" y="98545"/>
                        <a:pt x="746" y="99206"/>
                        <a:pt x="2029" y="99866"/>
                      </a:cubicBezTo>
                      <a:close/>
                    </a:path>
                  </a:pathLst>
                </a:custGeom>
                <a:grpFill/>
                <a:ln w="12700" cap="flat">
                  <a:noFill/>
                  <a:prstDash val="solid"/>
                  <a:miter/>
                </a:ln>
              </p:spPr>
              <p:txBody>
                <a:bodyPr rtlCol="0" anchor="ctr"/>
                <a:lstStyle/>
                <a:p>
                  <a:endParaRPr lang="en-US"/>
                </a:p>
              </p:txBody>
            </p:sp>
            <p:sp>
              <p:nvSpPr>
                <p:cNvPr id="524" name="Freeform: Shape 159">
                  <a:extLst>
                    <a:ext uri="{FF2B5EF4-FFF2-40B4-BE49-F238E27FC236}">
                      <a16:creationId xmlns:a16="http://schemas.microsoft.com/office/drawing/2014/main" id="{865AEC85-0A1D-FACF-BC4F-857C40B48926}"/>
                    </a:ext>
                  </a:extLst>
                </p:cNvPr>
                <p:cNvSpPr>
                  <a:spLocks noChangeAspect="1"/>
                </p:cNvSpPr>
                <p:nvPr/>
              </p:nvSpPr>
              <p:spPr>
                <a:xfrm flipV="1">
                  <a:off x="4647734" y="5236649"/>
                  <a:ext cx="59348" cy="106016"/>
                </a:xfrm>
                <a:custGeom>
                  <a:avLst/>
                  <a:gdLst>
                    <a:gd name="connsiteX0" fmla="*/ 11510 w 59348"/>
                    <a:gd name="connsiteY0" fmla="*/ 106148 h 106016"/>
                    <a:gd name="connsiteX1" fmla="*/ 13923 w 59348"/>
                    <a:gd name="connsiteY1" fmla="*/ 106059 h 106016"/>
                    <a:gd name="connsiteX2" fmla="*/ 59757 w 59348"/>
                    <a:gd name="connsiteY2" fmla="*/ 7266 h 106016"/>
                    <a:gd name="connsiteX3" fmla="*/ 58246 w 59348"/>
                    <a:gd name="connsiteY3" fmla="*/ 5361 h 106016"/>
                    <a:gd name="connsiteX4" fmla="*/ 48823 w 59348"/>
                    <a:gd name="connsiteY4" fmla="*/ 1005 h 106016"/>
                    <a:gd name="connsiteX5" fmla="*/ 46397 w 59348"/>
                    <a:gd name="connsiteY5" fmla="*/ 1068 h 106016"/>
                    <a:gd name="connsiteX6" fmla="*/ 575 w 59348"/>
                    <a:gd name="connsiteY6" fmla="*/ 99874 h 106016"/>
                    <a:gd name="connsiteX7" fmla="*/ 2099 w 59348"/>
                    <a:gd name="connsiteY7" fmla="*/ 101766 h 106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348" h="106016">
                      <a:moveTo>
                        <a:pt x="11510" y="106148"/>
                      </a:moveTo>
                      <a:cubicBezTo>
                        <a:pt x="12831" y="106745"/>
                        <a:pt x="13631" y="106719"/>
                        <a:pt x="13923" y="106059"/>
                      </a:cubicBezTo>
                      <a:lnTo>
                        <a:pt x="59757" y="7266"/>
                      </a:lnTo>
                      <a:cubicBezTo>
                        <a:pt x="60049" y="6605"/>
                        <a:pt x="59554" y="5983"/>
                        <a:pt x="58246" y="5361"/>
                      </a:cubicBezTo>
                      <a:lnTo>
                        <a:pt x="48823" y="1005"/>
                      </a:lnTo>
                      <a:cubicBezTo>
                        <a:pt x="47514" y="382"/>
                        <a:pt x="46702" y="421"/>
                        <a:pt x="46397" y="1068"/>
                      </a:cubicBezTo>
                      <a:lnTo>
                        <a:pt x="575" y="99874"/>
                      </a:lnTo>
                      <a:cubicBezTo>
                        <a:pt x="271" y="100534"/>
                        <a:pt x="779" y="101157"/>
                        <a:pt x="2099" y="101766"/>
                      </a:cubicBezTo>
                      <a:close/>
                    </a:path>
                  </a:pathLst>
                </a:custGeom>
                <a:grpFill/>
                <a:ln w="12700" cap="flat">
                  <a:noFill/>
                  <a:prstDash val="solid"/>
                  <a:miter/>
                </a:ln>
              </p:spPr>
              <p:txBody>
                <a:bodyPr rtlCol="0" anchor="ctr"/>
                <a:lstStyle/>
                <a:p>
                  <a:endParaRPr lang="en-US"/>
                </a:p>
              </p:txBody>
            </p:sp>
            <p:sp>
              <p:nvSpPr>
                <p:cNvPr id="525" name="Freeform: Shape 160">
                  <a:extLst>
                    <a:ext uri="{FF2B5EF4-FFF2-40B4-BE49-F238E27FC236}">
                      <a16:creationId xmlns:a16="http://schemas.microsoft.com/office/drawing/2014/main" id="{78FFBA8D-FB48-526F-E68E-79E9886F3142}"/>
                    </a:ext>
                  </a:extLst>
                </p:cNvPr>
                <p:cNvSpPr>
                  <a:spLocks noChangeAspect="1"/>
                </p:cNvSpPr>
                <p:nvPr/>
              </p:nvSpPr>
              <p:spPr>
                <a:xfrm flipV="1">
                  <a:off x="4567958" y="5271949"/>
                  <a:ext cx="55580" cy="107318"/>
                </a:xfrm>
                <a:custGeom>
                  <a:avLst/>
                  <a:gdLst>
                    <a:gd name="connsiteX0" fmla="*/ 11725 w 55580"/>
                    <a:gd name="connsiteY0" fmla="*/ 107499 h 107318"/>
                    <a:gd name="connsiteX1" fmla="*/ 14138 w 55580"/>
                    <a:gd name="connsiteY1" fmla="*/ 107334 h 107318"/>
                    <a:gd name="connsiteX2" fmla="*/ 55984 w 55580"/>
                    <a:gd name="connsiteY2" fmla="*/ 6776 h 107318"/>
                    <a:gd name="connsiteX3" fmla="*/ 54397 w 55580"/>
                    <a:gd name="connsiteY3" fmla="*/ 4947 h 107318"/>
                    <a:gd name="connsiteX4" fmla="*/ 44808 w 55580"/>
                    <a:gd name="connsiteY4" fmla="*/ 946 h 107318"/>
                    <a:gd name="connsiteX5" fmla="*/ 42383 w 55580"/>
                    <a:gd name="connsiteY5" fmla="*/ 1111 h 107318"/>
                    <a:gd name="connsiteX6" fmla="*/ 549 w 55580"/>
                    <a:gd name="connsiteY6" fmla="*/ 101670 h 107318"/>
                    <a:gd name="connsiteX7" fmla="*/ 2136 w 55580"/>
                    <a:gd name="connsiteY7" fmla="*/ 103524 h 107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580" h="107318">
                      <a:moveTo>
                        <a:pt x="11725" y="107499"/>
                      </a:moveTo>
                      <a:cubicBezTo>
                        <a:pt x="13058" y="108058"/>
                        <a:pt x="13871" y="108007"/>
                        <a:pt x="14138" y="107334"/>
                      </a:cubicBezTo>
                      <a:lnTo>
                        <a:pt x="55984" y="6776"/>
                      </a:lnTo>
                      <a:cubicBezTo>
                        <a:pt x="56276" y="6115"/>
                        <a:pt x="55743" y="5506"/>
                        <a:pt x="54397" y="4947"/>
                      </a:cubicBezTo>
                      <a:lnTo>
                        <a:pt x="44808" y="946"/>
                      </a:lnTo>
                      <a:cubicBezTo>
                        <a:pt x="43475" y="387"/>
                        <a:pt x="42675" y="438"/>
                        <a:pt x="42383" y="1111"/>
                      </a:cubicBezTo>
                      <a:lnTo>
                        <a:pt x="549" y="101670"/>
                      </a:lnTo>
                      <a:cubicBezTo>
                        <a:pt x="282" y="102343"/>
                        <a:pt x="803" y="102965"/>
                        <a:pt x="2136" y="103524"/>
                      </a:cubicBezTo>
                      <a:close/>
                    </a:path>
                  </a:pathLst>
                </a:custGeom>
                <a:grpFill/>
                <a:ln w="12700" cap="flat">
                  <a:noFill/>
                  <a:prstDash val="solid"/>
                  <a:miter/>
                </a:ln>
              </p:spPr>
              <p:txBody>
                <a:bodyPr rtlCol="0" anchor="ctr"/>
                <a:lstStyle/>
                <a:p>
                  <a:endParaRPr lang="en-US"/>
                </a:p>
              </p:txBody>
            </p:sp>
            <p:sp>
              <p:nvSpPr>
                <p:cNvPr id="526" name="Freeform: Shape 161">
                  <a:extLst>
                    <a:ext uri="{FF2B5EF4-FFF2-40B4-BE49-F238E27FC236}">
                      <a16:creationId xmlns:a16="http://schemas.microsoft.com/office/drawing/2014/main" id="{E62005BF-7A9B-CBB9-9012-DA791C52BAF0}"/>
                    </a:ext>
                  </a:extLst>
                </p:cNvPr>
                <p:cNvSpPr>
                  <a:spLocks noChangeAspect="1"/>
                </p:cNvSpPr>
                <p:nvPr/>
              </p:nvSpPr>
              <p:spPr>
                <a:xfrm flipV="1">
                  <a:off x="4486939" y="5303999"/>
                  <a:ext cx="51716" cy="108412"/>
                </a:xfrm>
                <a:custGeom>
                  <a:avLst/>
                  <a:gdLst>
                    <a:gd name="connsiteX0" fmla="*/ 11925 w 51716"/>
                    <a:gd name="connsiteY0" fmla="*/ 108655 h 108412"/>
                    <a:gd name="connsiteX1" fmla="*/ 14338 w 51716"/>
                    <a:gd name="connsiteY1" fmla="*/ 108389 h 108412"/>
                    <a:gd name="connsiteX2" fmla="*/ 52133 w 51716"/>
                    <a:gd name="connsiteY2" fmla="*/ 6255 h 108412"/>
                    <a:gd name="connsiteX3" fmla="*/ 50469 w 51716"/>
                    <a:gd name="connsiteY3" fmla="*/ 4490 h 108412"/>
                    <a:gd name="connsiteX4" fmla="*/ 40728 w 51716"/>
                    <a:gd name="connsiteY4" fmla="*/ 896 h 108412"/>
                    <a:gd name="connsiteX5" fmla="*/ 38303 w 51716"/>
                    <a:gd name="connsiteY5" fmla="*/ 1150 h 108412"/>
                    <a:gd name="connsiteX6" fmla="*/ 533 w 51716"/>
                    <a:gd name="connsiteY6" fmla="*/ 103283 h 108412"/>
                    <a:gd name="connsiteX7" fmla="*/ 2184 w 51716"/>
                    <a:gd name="connsiteY7" fmla="*/ 105048 h 108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716" h="108412">
                      <a:moveTo>
                        <a:pt x="11925" y="108655"/>
                      </a:moveTo>
                      <a:cubicBezTo>
                        <a:pt x="13284" y="109163"/>
                        <a:pt x="14084" y="109074"/>
                        <a:pt x="14338" y="108389"/>
                      </a:cubicBezTo>
                      <a:lnTo>
                        <a:pt x="52133" y="6255"/>
                      </a:lnTo>
                      <a:cubicBezTo>
                        <a:pt x="52374" y="5582"/>
                        <a:pt x="51841" y="4998"/>
                        <a:pt x="50469" y="4490"/>
                      </a:cubicBezTo>
                      <a:lnTo>
                        <a:pt x="40728" y="896"/>
                      </a:lnTo>
                      <a:cubicBezTo>
                        <a:pt x="39370" y="388"/>
                        <a:pt x="38569" y="464"/>
                        <a:pt x="38303" y="1150"/>
                      </a:cubicBezTo>
                      <a:lnTo>
                        <a:pt x="533" y="103283"/>
                      </a:lnTo>
                      <a:cubicBezTo>
                        <a:pt x="279" y="103969"/>
                        <a:pt x="825" y="104553"/>
                        <a:pt x="2184" y="105048"/>
                      </a:cubicBezTo>
                      <a:close/>
                    </a:path>
                  </a:pathLst>
                </a:custGeom>
                <a:grpFill/>
                <a:ln w="12700" cap="flat">
                  <a:noFill/>
                  <a:prstDash val="solid"/>
                  <a:miter/>
                </a:ln>
              </p:spPr>
              <p:txBody>
                <a:bodyPr rtlCol="0" anchor="ctr"/>
                <a:lstStyle/>
                <a:p>
                  <a:endParaRPr lang="en-US"/>
                </a:p>
              </p:txBody>
            </p:sp>
            <p:sp>
              <p:nvSpPr>
                <p:cNvPr id="527" name="Freeform: Shape 162">
                  <a:extLst>
                    <a:ext uri="{FF2B5EF4-FFF2-40B4-BE49-F238E27FC236}">
                      <a16:creationId xmlns:a16="http://schemas.microsoft.com/office/drawing/2014/main" id="{8B5B23A1-088F-FE04-853C-9EB05432EA9A}"/>
                    </a:ext>
                  </a:extLst>
                </p:cNvPr>
                <p:cNvSpPr>
                  <a:spLocks noChangeAspect="1"/>
                </p:cNvSpPr>
                <p:nvPr/>
              </p:nvSpPr>
              <p:spPr>
                <a:xfrm flipV="1">
                  <a:off x="4404787" y="5332774"/>
                  <a:ext cx="47776" cy="109367"/>
                </a:xfrm>
                <a:custGeom>
                  <a:avLst/>
                  <a:gdLst>
                    <a:gd name="connsiteX0" fmla="*/ 12115 w 47776"/>
                    <a:gd name="connsiteY0" fmla="*/ 109673 h 109367"/>
                    <a:gd name="connsiteX1" fmla="*/ 14516 w 47776"/>
                    <a:gd name="connsiteY1" fmla="*/ 109317 h 109367"/>
                    <a:gd name="connsiteX2" fmla="*/ 48196 w 47776"/>
                    <a:gd name="connsiteY2" fmla="*/ 5736 h 109367"/>
                    <a:gd name="connsiteX3" fmla="*/ 46469 w 47776"/>
                    <a:gd name="connsiteY3" fmla="*/ 4047 h 109367"/>
                    <a:gd name="connsiteX4" fmla="*/ 36588 w 47776"/>
                    <a:gd name="connsiteY4" fmla="*/ 834 h 109367"/>
                    <a:gd name="connsiteX5" fmla="*/ 34188 w 47776"/>
                    <a:gd name="connsiteY5" fmla="*/ 1190 h 109367"/>
                    <a:gd name="connsiteX6" fmla="*/ 508 w 47776"/>
                    <a:gd name="connsiteY6" fmla="*/ 104758 h 109367"/>
                    <a:gd name="connsiteX7" fmla="*/ 2248 w 47776"/>
                    <a:gd name="connsiteY7" fmla="*/ 106460 h 1093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76" h="109367">
                      <a:moveTo>
                        <a:pt x="12115" y="109673"/>
                      </a:moveTo>
                      <a:cubicBezTo>
                        <a:pt x="13500" y="110118"/>
                        <a:pt x="14300" y="110003"/>
                        <a:pt x="14516" y="109317"/>
                      </a:cubicBezTo>
                      <a:lnTo>
                        <a:pt x="48196" y="5736"/>
                      </a:lnTo>
                      <a:cubicBezTo>
                        <a:pt x="48412" y="5063"/>
                        <a:pt x="47840" y="4505"/>
                        <a:pt x="46469" y="4047"/>
                      </a:cubicBezTo>
                      <a:lnTo>
                        <a:pt x="36588" y="834"/>
                      </a:lnTo>
                      <a:cubicBezTo>
                        <a:pt x="35204" y="390"/>
                        <a:pt x="34417" y="504"/>
                        <a:pt x="34188" y="1190"/>
                      </a:cubicBezTo>
                      <a:lnTo>
                        <a:pt x="508" y="104758"/>
                      </a:lnTo>
                      <a:cubicBezTo>
                        <a:pt x="292" y="105444"/>
                        <a:pt x="876" y="106015"/>
                        <a:pt x="2248" y="106460"/>
                      </a:cubicBezTo>
                      <a:close/>
                    </a:path>
                  </a:pathLst>
                </a:custGeom>
                <a:grpFill/>
                <a:ln w="12700" cap="flat">
                  <a:noFill/>
                  <a:prstDash val="solid"/>
                  <a:miter/>
                </a:ln>
              </p:spPr>
              <p:txBody>
                <a:bodyPr rtlCol="0" anchor="ctr"/>
                <a:lstStyle/>
                <a:p>
                  <a:endParaRPr lang="en-US"/>
                </a:p>
              </p:txBody>
            </p:sp>
            <p:sp>
              <p:nvSpPr>
                <p:cNvPr id="528" name="Freeform: Shape 163">
                  <a:extLst>
                    <a:ext uri="{FF2B5EF4-FFF2-40B4-BE49-F238E27FC236}">
                      <a16:creationId xmlns:a16="http://schemas.microsoft.com/office/drawing/2014/main" id="{C172624A-9A8E-2583-77BB-958453C0D471}"/>
                    </a:ext>
                  </a:extLst>
                </p:cNvPr>
                <p:cNvSpPr>
                  <a:spLocks noChangeAspect="1"/>
                </p:cNvSpPr>
                <p:nvPr/>
              </p:nvSpPr>
              <p:spPr>
                <a:xfrm flipV="1">
                  <a:off x="4321219" y="5358362"/>
                  <a:ext cx="43728" cy="110160"/>
                </a:xfrm>
                <a:custGeom>
                  <a:avLst/>
                  <a:gdLst>
                    <a:gd name="connsiteX0" fmla="*/ 12288 w 43728"/>
                    <a:gd name="connsiteY0" fmla="*/ 110529 h 110160"/>
                    <a:gd name="connsiteX1" fmla="*/ 14662 w 43728"/>
                    <a:gd name="connsiteY1" fmla="*/ 110059 h 110160"/>
                    <a:gd name="connsiteX2" fmla="*/ 44152 w 43728"/>
                    <a:gd name="connsiteY2" fmla="*/ 5221 h 110160"/>
                    <a:gd name="connsiteX3" fmla="*/ 42348 w 43728"/>
                    <a:gd name="connsiteY3" fmla="*/ 3596 h 110160"/>
                    <a:gd name="connsiteX4" fmla="*/ 32353 w 43728"/>
                    <a:gd name="connsiteY4" fmla="*/ 776 h 110160"/>
                    <a:gd name="connsiteX5" fmla="*/ 29979 w 43728"/>
                    <a:gd name="connsiteY5" fmla="*/ 1246 h 110160"/>
                    <a:gd name="connsiteX6" fmla="*/ 489 w 43728"/>
                    <a:gd name="connsiteY6" fmla="*/ 106059 h 110160"/>
                    <a:gd name="connsiteX7" fmla="*/ 2280 w 43728"/>
                    <a:gd name="connsiteY7" fmla="*/ 107697 h 11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8" h="110160">
                      <a:moveTo>
                        <a:pt x="12288" y="110529"/>
                      </a:moveTo>
                      <a:cubicBezTo>
                        <a:pt x="13672" y="110910"/>
                        <a:pt x="14472" y="110758"/>
                        <a:pt x="14662" y="110059"/>
                      </a:cubicBezTo>
                      <a:lnTo>
                        <a:pt x="44152" y="5221"/>
                      </a:lnTo>
                      <a:cubicBezTo>
                        <a:pt x="44330" y="4523"/>
                        <a:pt x="43758" y="3989"/>
                        <a:pt x="42348" y="3596"/>
                      </a:cubicBezTo>
                      <a:lnTo>
                        <a:pt x="32353" y="776"/>
                      </a:lnTo>
                      <a:cubicBezTo>
                        <a:pt x="30956" y="395"/>
                        <a:pt x="30156" y="548"/>
                        <a:pt x="29979" y="1246"/>
                      </a:cubicBezTo>
                      <a:lnTo>
                        <a:pt x="489" y="106059"/>
                      </a:lnTo>
                      <a:cubicBezTo>
                        <a:pt x="299" y="106770"/>
                        <a:pt x="908" y="107316"/>
                        <a:pt x="2280" y="107697"/>
                      </a:cubicBezTo>
                      <a:close/>
                    </a:path>
                  </a:pathLst>
                </a:custGeom>
                <a:grpFill/>
                <a:ln w="12700" cap="flat">
                  <a:noFill/>
                  <a:prstDash val="solid"/>
                  <a:miter/>
                </a:ln>
              </p:spPr>
              <p:txBody>
                <a:bodyPr rtlCol="0" anchor="ctr"/>
                <a:lstStyle/>
                <a:p>
                  <a:endParaRPr lang="en-US"/>
                </a:p>
              </p:txBody>
            </p:sp>
            <p:sp>
              <p:nvSpPr>
                <p:cNvPr id="529" name="Freeform: Shape 164">
                  <a:extLst>
                    <a:ext uri="{FF2B5EF4-FFF2-40B4-BE49-F238E27FC236}">
                      <a16:creationId xmlns:a16="http://schemas.microsoft.com/office/drawing/2014/main" id="{AFD7D626-822B-CD14-53A7-FAFDF4FD0391}"/>
                    </a:ext>
                  </a:extLst>
                </p:cNvPr>
                <p:cNvSpPr>
                  <a:spLocks noChangeAspect="1"/>
                </p:cNvSpPr>
                <p:nvPr/>
              </p:nvSpPr>
              <p:spPr>
                <a:xfrm flipV="1">
                  <a:off x="4237064" y="5380462"/>
                  <a:ext cx="39659" cy="110771"/>
                </a:xfrm>
                <a:custGeom>
                  <a:avLst/>
                  <a:gdLst>
                    <a:gd name="connsiteX0" fmla="*/ 12448 w 39659"/>
                    <a:gd name="connsiteY0" fmla="*/ 111183 h 110771"/>
                    <a:gd name="connsiteX1" fmla="*/ 14811 w 39659"/>
                    <a:gd name="connsiteY1" fmla="*/ 110637 h 110771"/>
                    <a:gd name="connsiteX2" fmla="*/ 40083 w 39659"/>
                    <a:gd name="connsiteY2" fmla="*/ 4706 h 110771"/>
                    <a:gd name="connsiteX3" fmla="*/ 38217 w 39659"/>
                    <a:gd name="connsiteY3" fmla="*/ 3144 h 110771"/>
                    <a:gd name="connsiteX4" fmla="*/ 28107 w 39659"/>
                    <a:gd name="connsiteY4" fmla="*/ 744 h 110771"/>
                    <a:gd name="connsiteX5" fmla="*/ 25758 w 39659"/>
                    <a:gd name="connsiteY5" fmla="*/ 1290 h 110771"/>
                    <a:gd name="connsiteX6" fmla="*/ 472 w 39659"/>
                    <a:gd name="connsiteY6" fmla="*/ 107220 h 110771"/>
                    <a:gd name="connsiteX7" fmla="*/ 2339 w 39659"/>
                    <a:gd name="connsiteY7" fmla="*/ 108783 h 110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659" h="110771">
                      <a:moveTo>
                        <a:pt x="12448" y="111183"/>
                      </a:moveTo>
                      <a:cubicBezTo>
                        <a:pt x="13845" y="111513"/>
                        <a:pt x="14633" y="111348"/>
                        <a:pt x="14811" y="110637"/>
                      </a:cubicBezTo>
                      <a:lnTo>
                        <a:pt x="40083" y="4706"/>
                      </a:lnTo>
                      <a:cubicBezTo>
                        <a:pt x="40236" y="4008"/>
                        <a:pt x="39626" y="3487"/>
                        <a:pt x="38217" y="3144"/>
                      </a:cubicBezTo>
                      <a:lnTo>
                        <a:pt x="28107" y="744"/>
                      </a:lnTo>
                      <a:cubicBezTo>
                        <a:pt x="26710" y="401"/>
                        <a:pt x="25923" y="579"/>
                        <a:pt x="25758" y="1290"/>
                      </a:cubicBezTo>
                      <a:lnTo>
                        <a:pt x="472" y="107220"/>
                      </a:lnTo>
                      <a:cubicBezTo>
                        <a:pt x="307" y="107919"/>
                        <a:pt x="929" y="108440"/>
                        <a:pt x="2339" y="108783"/>
                      </a:cubicBezTo>
                      <a:close/>
                    </a:path>
                  </a:pathLst>
                </a:custGeom>
                <a:grpFill/>
                <a:ln w="12700" cap="flat">
                  <a:noFill/>
                  <a:prstDash val="solid"/>
                  <a:miter/>
                </a:ln>
              </p:spPr>
              <p:txBody>
                <a:bodyPr rtlCol="0" anchor="ctr"/>
                <a:lstStyle/>
                <a:p>
                  <a:endParaRPr lang="en-US"/>
                </a:p>
              </p:txBody>
            </p:sp>
            <p:sp>
              <p:nvSpPr>
                <p:cNvPr id="530" name="Freeform: Shape 165">
                  <a:extLst>
                    <a:ext uri="{FF2B5EF4-FFF2-40B4-BE49-F238E27FC236}">
                      <a16:creationId xmlns:a16="http://schemas.microsoft.com/office/drawing/2014/main" id="{E8CDC7B1-A66B-C4CC-CD3F-966628AFC880}"/>
                    </a:ext>
                  </a:extLst>
                </p:cNvPr>
                <p:cNvSpPr>
                  <a:spLocks noChangeAspect="1"/>
                </p:cNvSpPr>
                <p:nvPr/>
              </p:nvSpPr>
              <p:spPr>
                <a:xfrm flipV="1">
                  <a:off x="4152105" y="5399217"/>
                  <a:ext cx="35511" cy="111213"/>
                </a:xfrm>
                <a:custGeom>
                  <a:avLst/>
                  <a:gdLst>
                    <a:gd name="connsiteX0" fmla="*/ 12550 w 35511"/>
                    <a:gd name="connsiteY0" fmla="*/ 111676 h 111213"/>
                    <a:gd name="connsiteX1" fmla="*/ 14912 w 35511"/>
                    <a:gd name="connsiteY1" fmla="*/ 111028 h 111213"/>
                    <a:gd name="connsiteX2" fmla="*/ 35930 w 35511"/>
                    <a:gd name="connsiteY2" fmla="*/ 4183 h 111213"/>
                    <a:gd name="connsiteX3" fmla="*/ 34000 w 35511"/>
                    <a:gd name="connsiteY3" fmla="*/ 2697 h 111213"/>
                    <a:gd name="connsiteX4" fmla="*/ 23814 w 35511"/>
                    <a:gd name="connsiteY4" fmla="*/ 703 h 111213"/>
                    <a:gd name="connsiteX5" fmla="*/ 21478 w 35511"/>
                    <a:gd name="connsiteY5" fmla="*/ 1338 h 111213"/>
                    <a:gd name="connsiteX6" fmla="*/ 459 w 35511"/>
                    <a:gd name="connsiteY6" fmla="*/ 108196 h 111213"/>
                    <a:gd name="connsiteX7" fmla="*/ 2364 w 35511"/>
                    <a:gd name="connsiteY7" fmla="*/ 109669 h 111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511" h="111213">
                      <a:moveTo>
                        <a:pt x="12550" y="111676"/>
                      </a:moveTo>
                      <a:cubicBezTo>
                        <a:pt x="13972" y="111942"/>
                        <a:pt x="14759" y="111752"/>
                        <a:pt x="14912" y="111028"/>
                      </a:cubicBezTo>
                      <a:lnTo>
                        <a:pt x="35930" y="4183"/>
                      </a:lnTo>
                      <a:cubicBezTo>
                        <a:pt x="36070" y="3459"/>
                        <a:pt x="35435" y="2977"/>
                        <a:pt x="34000" y="2697"/>
                      </a:cubicBezTo>
                      <a:lnTo>
                        <a:pt x="23814" y="703"/>
                      </a:lnTo>
                      <a:cubicBezTo>
                        <a:pt x="22392" y="411"/>
                        <a:pt x="21617" y="627"/>
                        <a:pt x="21478" y="1338"/>
                      </a:cubicBezTo>
                      <a:lnTo>
                        <a:pt x="459" y="108196"/>
                      </a:lnTo>
                      <a:cubicBezTo>
                        <a:pt x="307" y="108894"/>
                        <a:pt x="954" y="109390"/>
                        <a:pt x="2364" y="109669"/>
                      </a:cubicBezTo>
                      <a:close/>
                    </a:path>
                  </a:pathLst>
                </a:custGeom>
                <a:grpFill/>
                <a:ln w="12700" cap="flat">
                  <a:noFill/>
                  <a:prstDash val="solid"/>
                  <a:miter/>
                </a:ln>
              </p:spPr>
              <p:txBody>
                <a:bodyPr rtlCol="0" anchor="ctr"/>
                <a:lstStyle/>
                <a:p>
                  <a:endParaRPr lang="en-US"/>
                </a:p>
              </p:txBody>
            </p:sp>
            <p:sp>
              <p:nvSpPr>
                <p:cNvPr id="531" name="Freeform: Shape 166">
                  <a:extLst>
                    <a:ext uri="{FF2B5EF4-FFF2-40B4-BE49-F238E27FC236}">
                      <a16:creationId xmlns:a16="http://schemas.microsoft.com/office/drawing/2014/main" id="{706B9C54-9DFC-1ED1-9AFC-FE7C2CE79F04}"/>
                    </a:ext>
                  </a:extLst>
                </p:cNvPr>
                <p:cNvSpPr>
                  <a:spLocks noChangeAspect="1"/>
                </p:cNvSpPr>
                <p:nvPr/>
              </p:nvSpPr>
              <p:spPr>
                <a:xfrm flipV="1">
                  <a:off x="4066303" y="5414565"/>
                  <a:ext cx="31340" cy="111518"/>
                </a:xfrm>
                <a:custGeom>
                  <a:avLst/>
                  <a:gdLst>
                    <a:gd name="connsiteX0" fmla="*/ 12694 w 31340"/>
                    <a:gd name="connsiteY0" fmla="*/ 112014 h 111518"/>
                    <a:gd name="connsiteX1" fmla="*/ 15005 w 31340"/>
                    <a:gd name="connsiteY1" fmla="*/ 111277 h 111518"/>
                    <a:gd name="connsiteX2" fmla="*/ 31756 w 31340"/>
                    <a:gd name="connsiteY2" fmla="*/ 3671 h 111518"/>
                    <a:gd name="connsiteX3" fmla="*/ 29788 w 31340"/>
                    <a:gd name="connsiteY3" fmla="*/ 2248 h 111518"/>
                    <a:gd name="connsiteX4" fmla="*/ 19514 w 31340"/>
                    <a:gd name="connsiteY4" fmla="*/ 648 h 111518"/>
                    <a:gd name="connsiteX5" fmla="*/ 17202 w 31340"/>
                    <a:gd name="connsiteY5" fmla="*/ 1410 h 111518"/>
                    <a:gd name="connsiteX6" fmla="*/ 438 w 31340"/>
                    <a:gd name="connsiteY6" fmla="*/ 109017 h 111518"/>
                    <a:gd name="connsiteX7" fmla="*/ 2419 w 31340"/>
                    <a:gd name="connsiteY7" fmla="*/ 110426 h 111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340" h="111518">
                      <a:moveTo>
                        <a:pt x="12694" y="112014"/>
                      </a:moveTo>
                      <a:cubicBezTo>
                        <a:pt x="14116" y="112243"/>
                        <a:pt x="14891" y="112001"/>
                        <a:pt x="15005" y="111277"/>
                      </a:cubicBezTo>
                      <a:lnTo>
                        <a:pt x="31756" y="3671"/>
                      </a:lnTo>
                      <a:cubicBezTo>
                        <a:pt x="31871" y="2947"/>
                        <a:pt x="31223" y="2477"/>
                        <a:pt x="29788" y="2248"/>
                      </a:cubicBezTo>
                      <a:lnTo>
                        <a:pt x="19514" y="648"/>
                      </a:lnTo>
                      <a:cubicBezTo>
                        <a:pt x="18091" y="445"/>
                        <a:pt x="17317" y="686"/>
                        <a:pt x="17202" y="1410"/>
                      </a:cubicBezTo>
                      <a:lnTo>
                        <a:pt x="438" y="109017"/>
                      </a:lnTo>
                      <a:cubicBezTo>
                        <a:pt x="337" y="109728"/>
                        <a:pt x="1010" y="110198"/>
                        <a:pt x="2419" y="110426"/>
                      </a:cubicBezTo>
                      <a:close/>
                    </a:path>
                  </a:pathLst>
                </a:custGeom>
                <a:grpFill/>
                <a:ln w="12700" cap="flat">
                  <a:noFill/>
                  <a:prstDash val="solid"/>
                  <a:miter/>
                </a:ln>
              </p:spPr>
              <p:txBody>
                <a:bodyPr rtlCol="0" anchor="ctr"/>
                <a:lstStyle/>
                <a:p>
                  <a:endParaRPr lang="en-US"/>
                </a:p>
              </p:txBody>
            </p:sp>
            <p:sp>
              <p:nvSpPr>
                <p:cNvPr id="532" name="Freeform: Shape 167">
                  <a:extLst>
                    <a:ext uri="{FF2B5EF4-FFF2-40B4-BE49-F238E27FC236}">
                      <a16:creationId xmlns:a16="http://schemas.microsoft.com/office/drawing/2014/main" id="{844941F7-9565-17DC-269B-C8DF23CC4D87}"/>
                    </a:ext>
                  </a:extLst>
                </p:cNvPr>
                <p:cNvSpPr>
                  <a:spLocks noChangeAspect="1"/>
                </p:cNvSpPr>
                <p:nvPr/>
              </p:nvSpPr>
              <p:spPr>
                <a:xfrm flipV="1">
                  <a:off x="3979872" y="5426509"/>
                  <a:ext cx="27115" cy="111633"/>
                </a:xfrm>
                <a:custGeom>
                  <a:avLst/>
                  <a:gdLst>
                    <a:gd name="connsiteX0" fmla="*/ 12782 w 27115"/>
                    <a:gd name="connsiteY0" fmla="*/ 112162 h 111633"/>
                    <a:gd name="connsiteX1" fmla="*/ 15068 w 27115"/>
                    <a:gd name="connsiteY1" fmla="*/ 111349 h 111633"/>
                    <a:gd name="connsiteX2" fmla="*/ 27527 w 27115"/>
                    <a:gd name="connsiteY2" fmla="*/ 3145 h 111633"/>
                    <a:gd name="connsiteX3" fmla="*/ 25495 w 27115"/>
                    <a:gd name="connsiteY3" fmla="*/ 1825 h 111633"/>
                    <a:gd name="connsiteX4" fmla="*/ 15170 w 27115"/>
                    <a:gd name="connsiteY4" fmla="*/ 631 h 111633"/>
                    <a:gd name="connsiteX5" fmla="*/ 12896 w 27115"/>
                    <a:gd name="connsiteY5" fmla="*/ 1456 h 111633"/>
                    <a:gd name="connsiteX6" fmla="*/ 425 w 27115"/>
                    <a:gd name="connsiteY6" fmla="*/ 109660 h 111633"/>
                    <a:gd name="connsiteX7" fmla="*/ 2470 w 27115"/>
                    <a:gd name="connsiteY7" fmla="*/ 110981 h 111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115" h="111633">
                      <a:moveTo>
                        <a:pt x="12782" y="112162"/>
                      </a:moveTo>
                      <a:cubicBezTo>
                        <a:pt x="14217" y="112340"/>
                        <a:pt x="14979" y="112060"/>
                        <a:pt x="15068" y="111349"/>
                      </a:cubicBezTo>
                      <a:lnTo>
                        <a:pt x="27527" y="3145"/>
                      </a:lnTo>
                      <a:cubicBezTo>
                        <a:pt x="27616" y="2421"/>
                        <a:pt x="26930" y="1990"/>
                        <a:pt x="25495" y="1825"/>
                      </a:cubicBezTo>
                      <a:lnTo>
                        <a:pt x="15170" y="631"/>
                      </a:lnTo>
                      <a:cubicBezTo>
                        <a:pt x="13735" y="453"/>
                        <a:pt x="12985" y="745"/>
                        <a:pt x="12896" y="1456"/>
                      </a:cubicBezTo>
                      <a:lnTo>
                        <a:pt x="425" y="109660"/>
                      </a:lnTo>
                      <a:cubicBezTo>
                        <a:pt x="349" y="110358"/>
                        <a:pt x="1022" y="110816"/>
                        <a:pt x="2470" y="110981"/>
                      </a:cubicBezTo>
                      <a:close/>
                    </a:path>
                  </a:pathLst>
                </a:custGeom>
                <a:grpFill/>
                <a:ln w="12700" cap="flat">
                  <a:noFill/>
                  <a:prstDash val="solid"/>
                  <a:miter/>
                </a:ln>
              </p:spPr>
              <p:txBody>
                <a:bodyPr rtlCol="0" anchor="ctr"/>
                <a:lstStyle/>
                <a:p>
                  <a:endParaRPr lang="en-US"/>
                </a:p>
              </p:txBody>
            </p:sp>
            <p:sp>
              <p:nvSpPr>
                <p:cNvPr id="533" name="Freeform: Shape 168">
                  <a:extLst>
                    <a:ext uri="{FF2B5EF4-FFF2-40B4-BE49-F238E27FC236}">
                      <a16:creationId xmlns:a16="http://schemas.microsoft.com/office/drawing/2014/main" id="{8D5B9B5B-120D-DB14-5F04-76CD9DDC3BBC}"/>
                    </a:ext>
                  </a:extLst>
                </p:cNvPr>
                <p:cNvSpPr>
                  <a:spLocks noChangeAspect="1"/>
                </p:cNvSpPr>
                <p:nvPr/>
              </p:nvSpPr>
              <p:spPr>
                <a:xfrm flipV="1">
                  <a:off x="3893274" y="5434996"/>
                  <a:ext cx="22865" cy="111589"/>
                </a:xfrm>
                <a:custGeom>
                  <a:avLst/>
                  <a:gdLst>
                    <a:gd name="connsiteX0" fmla="*/ 12859 w 22865"/>
                    <a:gd name="connsiteY0" fmla="*/ 112148 h 111589"/>
                    <a:gd name="connsiteX1" fmla="*/ 15094 w 22865"/>
                    <a:gd name="connsiteY1" fmla="*/ 111234 h 111589"/>
                    <a:gd name="connsiteX2" fmla="*/ 23273 w 22865"/>
                    <a:gd name="connsiteY2" fmla="*/ 2624 h 111589"/>
                    <a:gd name="connsiteX3" fmla="*/ 21190 w 22865"/>
                    <a:gd name="connsiteY3" fmla="*/ 1366 h 111589"/>
                    <a:gd name="connsiteX4" fmla="*/ 10839 w 22865"/>
                    <a:gd name="connsiteY4" fmla="*/ 604 h 111589"/>
                    <a:gd name="connsiteX5" fmla="*/ 8591 w 22865"/>
                    <a:gd name="connsiteY5" fmla="*/ 1519 h 111589"/>
                    <a:gd name="connsiteX6" fmla="*/ 413 w 22865"/>
                    <a:gd name="connsiteY6" fmla="*/ 110129 h 111589"/>
                    <a:gd name="connsiteX7" fmla="*/ 2495 w 22865"/>
                    <a:gd name="connsiteY7" fmla="*/ 111361 h 1115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865" h="111589">
                      <a:moveTo>
                        <a:pt x="12859" y="112148"/>
                      </a:moveTo>
                      <a:cubicBezTo>
                        <a:pt x="14294" y="112262"/>
                        <a:pt x="15043" y="111945"/>
                        <a:pt x="15094" y="111234"/>
                      </a:cubicBezTo>
                      <a:lnTo>
                        <a:pt x="23273" y="2624"/>
                      </a:lnTo>
                      <a:cubicBezTo>
                        <a:pt x="23323" y="1900"/>
                        <a:pt x="22650" y="1481"/>
                        <a:pt x="21190" y="1366"/>
                      </a:cubicBezTo>
                      <a:lnTo>
                        <a:pt x="10839" y="604"/>
                      </a:lnTo>
                      <a:cubicBezTo>
                        <a:pt x="9392" y="490"/>
                        <a:pt x="8642" y="795"/>
                        <a:pt x="8591" y="1519"/>
                      </a:cubicBezTo>
                      <a:lnTo>
                        <a:pt x="413" y="110129"/>
                      </a:lnTo>
                      <a:cubicBezTo>
                        <a:pt x="362" y="110840"/>
                        <a:pt x="1048" y="111272"/>
                        <a:pt x="2495" y="111361"/>
                      </a:cubicBezTo>
                      <a:close/>
                    </a:path>
                  </a:pathLst>
                </a:custGeom>
                <a:grpFill/>
                <a:ln w="12700" cap="flat">
                  <a:noFill/>
                  <a:prstDash val="solid"/>
                  <a:miter/>
                </a:ln>
              </p:spPr>
              <p:txBody>
                <a:bodyPr rtlCol="0" anchor="ctr"/>
                <a:lstStyle/>
                <a:p>
                  <a:endParaRPr lang="en-US"/>
                </a:p>
              </p:txBody>
            </p:sp>
            <p:sp>
              <p:nvSpPr>
                <p:cNvPr id="534" name="Freeform: Shape 169">
                  <a:extLst>
                    <a:ext uri="{FF2B5EF4-FFF2-40B4-BE49-F238E27FC236}">
                      <a16:creationId xmlns:a16="http://schemas.microsoft.com/office/drawing/2014/main" id="{E0C3784A-4CF7-58A0-BE69-8BA5C497BBD3}"/>
                    </a:ext>
                  </a:extLst>
                </p:cNvPr>
                <p:cNvSpPr>
                  <a:spLocks noChangeAspect="1"/>
                </p:cNvSpPr>
                <p:nvPr/>
              </p:nvSpPr>
              <p:spPr>
                <a:xfrm flipV="1">
                  <a:off x="3806394" y="5440081"/>
                  <a:ext cx="18621" cy="111399"/>
                </a:xfrm>
                <a:custGeom>
                  <a:avLst/>
                  <a:gdLst>
                    <a:gd name="connsiteX0" fmla="*/ 12912 w 18621"/>
                    <a:gd name="connsiteY0" fmla="*/ 111976 h 111399"/>
                    <a:gd name="connsiteX1" fmla="*/ 15109 w 18621"/>
                    <a:gd name="connsiteY1" fmla="*/ 110972 h 111399"/>
                    <a:gd name="connsiteX2" fmla="*/ 19020 w 18621"/>
                    <a:gd name="connsiteY2" fmla="*/ 2134 h 111399"/>
                    <a:gd name="connsiteX3" fmla="*/ 16887 w 18621"/>
                    <a:gd name="connsiteY3" fmla="*/ 965 h 111399"/>
                    <a:gd name="connsiteX4" fmla="*/ 6511 w 18621"/>
                    <a:gd name="connsiteY4" fmla="*/ 584 h 111399"/>
                    <a:gd name="connsiteX5" fmla="*/ 4301 w 18621"/>
                    <a:gd name="connsiteY5" fmla="*/ 1600 h 111399"/>
                    <a:gd name="connsiteX6" fmla="*/ 402 w 18621"/>
                    <a:gd name="connsiteY6" fmla="*/ 110439 h 111399"/>
                    <a:gd name="connsiteX7" fmla="*/ 2536 w 18621"/>
                    <a:gd name="connsiteY7" fmla="*/ 111607 h 111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21" h="111399">
                      <a:moveTo>
                        <a:pt x="12912" y="111976"/>
                      </a:moveTo>
                      <a:cubicBezTo>
                        <a:pt x="14360" y="112027"/>
                        <a:pt x="15096" y="111709"/>
                        <a:pt x="15109" y="110972"/>
                      </a:cubicBezTo>
                      <a:lnTo>
                        <a:pt x="19020" y="2134"/>
                      </a:lnTo>
                      <a:cubicBezTo>
                        <a:pt x="19059" y="1410"/>
                        <a:pt x="18347" y="1016"/>
                        <a:pt x="16887" y="965"/>
                      </a:cubicBezTo>
                      <a:lnTo>
                        <a:pt x="6511" y="584"/>
                      </a:lnTo>
                      <a:cubicBezTo>
                        <a:pt x="5076" y="546"/>
                        <a:pt x="4339" y="876"/>
                        <a:pt x="4301" y="1600"/>
                      </a:cubicBezTo>
                      <a:lnTo>
                        <a:pt x="402" y="110439"/>
                      </a:lnTo>
                      <a:cubicBezTo>
                        <a:pt x="364" y="111176"/>
                        <a:pt x="1075" y="111557"/>
                        <a:pt x="2536" y="111607"/>
                      </a:cubicBezTo>
                      <a:close/>
                    </a:path>
                  </a:pathLst>
                </a:custGeom>
                <a:grpFill/>
                <a:ln w="12700" cap="flat">
                  <a:noFill/>
                  <a:prstDash val="solid"/>
                  <a:miter/>
                </a:ln>
              </p:spPr>
              <p:txBody>
                <a:bodyPr rtlCol="0" anchor="ctr"/>
                <a:lstStyle/>
                <a:p>
                  <a:endParaRPr lang="en-US"/>
                </a:p>
              </p:txBody>
            </p:sp>
            <p:sp>
              <p:nvSpPr>
                <p:cNvPr id="535" name="Freeform: Shape 170">
                  <a:extLst>
                    <a:ext uri="{FF2B5EF4-FFF2-40B4-BE49-F238E27FC236}">
                      <a16:creationId xmlns:a16="http://schemas.microsoft.com/office/drawing/2014/main" id="{C6753596-C100-4053-A33A-047472BCF2F6}"/>
                    </a:ext>
                  </a:extLst>
                </p:cNvPr>
                <p:cNvSpPr>
                  <a:spLocks noChangeAspect="1"/>
                </p:cNvSpPr>
                <p:nvPr/>
              </p:nvSpPr>
              <p:spPr>
                <a:xfrm flipV="1">
                  <a:off x="3718766" y="5441686"/>
                  <a:ext cx="15532" cy="111163"/>
                </a:xfrm>
                <a:custGeom>
                  <a:avLst/>
                  <a:gdLst>
                    <a:gd name="connsiteX0" fmla="*/ 13752 w 15532"/>
                    <a:gd name="connsiteY0" fmla="*/ 111656 h 111163"/>
                    <a:gd name="connsiteX1" fmla="*/ 15924 w 15532"/>
                    <a:gd name="connsiteY1" fmla="*/ 110564 h 111163"/>
                    <a:gd name="connsiteX2" fmla="*/ 15111 w 15532"/>
                    <a:gd name="connsiteY2" fmla="*/ 1649 h 111163"/>
                    <a:gd name="connsiteX3" fmla="*/ 12939 w 15532"/>
                    <a:gd name="connsiteY3" fmla="*/ 582 h 111163"/>
                    <a:gd name="connsiteX4" fmla="*/ 2551 w 15532"/>
                    <a:gd name="connsiteY4" fmla="*/ 671 h 111163"/>
                    <a:gd name="connsiteX5" fmla="*/ 392 w 15532"/>
                    <a:gd name="connsiteY5" fmla="*/ 1763 h 111163"/>
                    <a:gd name="connsiteX6" fmla="*/ 1205 w 15532"/>
                    <a:gd name="connsiteY6" fmla="*/ 110665 h 111163"/>
                    <a:gd name="connsiteX7" fmla="*/ 3389 w 15532"/>
                    <a:gd name="connsiteY7" fmla="*/ 111745 h 111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532" h="111163">
                      <a:moveTo>
                        <a:pt x="13752" y="111656"/>
                      </a:moveTo>
                      <a:cubicBezTo>
                        <a:pt x="15200" y="111656"/>
                        <a:pt x="15937" y="111300"/>
                        <a:pt x="15924" y="110564"/>
                      </a:cubicBezTo>
                      <a:lnTo>
                        <a:pt x="15111" y="1649"/>
                      </a:lnTo>
                      <a:cubicBezTo>
                        <a:pt x="15098" y="925"/>
                        <a:pt x="14387" y="569"/>
                        <a:pt x="12939" y="582"/>
                      </a:cubicBezTo>
                      <a:lnTo>
                        <a:pt x="2551" y="671"/>
                      </a:lnTo>
                      <a:cubicBezTo>
                        <a:pt x="1103" y="671"/>
                        <a:pt x="379" y="1039"/>
                        <a:pt x="392" y="1763"/>
                      </a:cubicBezTo>
                      <a:lnTo>
                        <a:pt x="1205" y="110665"/>
                      </a:lnTo>
                      <a:cubicBezTo>
                        <a:pt x="1205" y="111389"/>
                        <a:pt x="1929" y="111757"/>
                        <a:pt x="3389" y="111745"/>
                      </a:cubicBezTo>
                      <a:close/>
                    </a:path>
                  </a:pathLst>
                </a:custGeom>
                <a:grpFill/>
                <a:ln w="12700" cap="flat">
                  <a:noFill/>
                  <a:prstDash val="solid"/>
                  <a:miter/>
                </a:ln>
              </p:spPr>
              <p:txBody>
                <a:bodyPr rtlCol="0" anchor="ctr"/>
                <a:lstStyle/>
                <a:p>
                  <a:endParaRPr lang="en-US"/>
                </a:p>
              </p:txBody>
            </p:sp>
            <p:sp>
              <p:nvSpPr>
                <p:cNvPr id="536" name="Freeform: Shape 171">
                  <a:extLst>
                    <a:ext uri="{FF2B5EF4-FFF2-40B4-BE49-F238E27FC236}">
                      <a16:creationId xmlns:a16="http://schemas.microsoft.com/office/drawing/2014/main" id="{E0759830-64AB-5B9F-9740-B375F95F9DE7}"/>
                    </a:ext>
                  </a:extLst>
                </p:cNvPr>
                <p:cNvSpPr>
                  <a:spLocks noChangeAspect="1"/>
                </p:cNvSpPr>
                <p:nvPr/>
              </p:nvSpPr>
              <p:spPr>
                <a:xfrm flipV="1">
                  <a:off x="3627948" y="5439548"/>
                  <a:ext cx="19305" cy="111442"/>
                </a:xfrm>
                <a:custGeom>
                  <a:avLst/>
                  <a:gdLst>
                    <a:gd name="connsiteX0" fmla="*/ 17578 w 19305"/>
                    <a:gd name="connsiteY0" fmla="*/ 111574 h 111442"/>
                    <a:gd name="connsiteX1" fmla="*/ 19687 w 19305"/>
                    <a:gd name="connsiteY1" fmla="*/ 110393 h 111442"/>
                    <a:gd name="connsiteX2" fmla="*/ 15115 w 19305"/>
                    <a:gd name="connsiteY2" fmla="*/ 1580 h 111442"/>
                    <a:gd name="connsiteX3" fmla="*/ 12905 w 19305"/>
                    <a:gd name="connsiteY3" fmla="*/ 589 h 111442"/>
                    <a:gd name="connsiteX4" fmla="*/ 2504 w 19305"/>
                    <a:gd name="connsiteY4" fmla="*/ 1033 h 111442"/>
                    <a:gd name="connsiteX5" fmla="*/ 383 w 19305"/>
                    <a:gd name="connsiteY5" fmla="*/ 2202 h 111442"/>
                    <a:gd name="connsiteX6" fmla="*/ 4980 w 19305"/>
                    <a:gd name="connsiteY6" fmla="*/ 111015 h 111442"/>
                    <a:gd name="connsiteX7" fmla="*/ 7190 w 19305"/>
                    <a:gd name="connsiteY7" fmla="*/ 112018 h 111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305" h="111442">
                      <a:moveTo>
                        <a:pt x="17578" y="111574"/>
                      </a:moveTo>
                      <a:cubicBezTo>
                        <a:pt x="19014" y="111510"/>
                        <a:pt x="19725" y="111117"/>
                        <a:pt x="19687" y="110393"/>
                      </a:cubicBezTo>
                      <a:lnTo>
                        <a:pt x="15115" y="1580"/>
                      </a:lnTo>
                      <a:cubicBezTo>
                        <a:pt x="15089" y="856"/>
                        <a:pt x="14340" y="525"/>
                        <a:pt x="12905" y="589"/>
                      </a:cubicBezTo>
                      <a:lnTo>
                        <a:pt x="2504" y="1033"/>
                      </a:lnTo>
                      <a:cubicBezTo>
                        <a:pt x="1068" y="1097"/>
                        <a:pt x="370" y="1478"/>
                        <a:pt x="383" y="2202"/>
                      </a:cubicBezTo>
                      <a:lnTo>
                        <a:pt x="4980" y="111015"/>
                      </a:lnTo>
                      <a:cubicBezTo>
                        <a:pt x="5005" y="111739"/>
                        <a:pt x="5742" y="112069"/>
                        <a:pt x="7190" y="112018"/>
                      </a:cubicBezTo>
                      <a:close/>
                    </a:path>
                  </a:pathLst>
                </a:custGeom>
                <a:grpFill/>
                <a:ln w="12700" cap="flat">
                  <a:noFill/>
                  <a:prstDash val="solid"/>
                  <a:miter/>
                </a:ln>
              </p:spPr>
              <p:txBody>
                <a:bodyPr rtlCol="0" anchor="ctr"/>
                <a:lstStyle/>
                <a:p>
                  <a:endParaRPr lang="en-US"/>
                </a:p>
              </p:txBody>
            </p:sp>
            <p:sp>
              <p:nvSpPr>
                <p:cNvPr id="537" name="Freeform: Shape 172">
                  <a:extLst>
                    <a:ext uri="{FF2B5EF4-FFF2-40B4-BE49-F238E27FC236}">
                      <a16:creationId xmlns:a16="http://schemas.microsoft.com/office/drawing/2014/main" id="{16202CD8-7877-5EE9-16F4-C7CD224A6B89}"/>
                    </a:ext>
                  </a:extLst>
                </p:cNvPr>
                <p:cNvSpPr>
                  <a:spLocks noChangeAspect="1"/>
                </p:cNvSpPr>
                <p:nvPr/>
              </p:nvSpPr>
              <p:spPr>
                <a:xfrm flipV="1">
                  <a:off x="3536581" y="5433987"/>
                  <a:ext cx="23553" cy="111596"/>
                </a:xfrm>
                <a:custGeom>
                  <a:avLst/>
                  <a:gdLst>
                    <a:gd name="connsiteX0" fmla="*/ 21853 w 23553"/>
                    <a:gd name="connsiteY0" fmla="*/ 111323 h 111596"/>
                    <a:gd name="connsiteX1" fmla="*/ 23923 w 23553"/>
                    <a:gd name="connsiteY1" fmla="*/ 110053 h 111596"/>
                    <a:gd name="connsiteX2" fmla="*/ 15058 w 23553"/>
                    <a:gd name="connsiteY2" fmla="*/ 1506 h 111596"/>
                    <a:gd name="connsiteX3" fmla="*/ 12785 w 23553"/>
                    <a:gd name="connsiteY3" fmla="*/ 605 h 111596"/>
                    <a:gd name="connsiteX4" fmla="*/ 2447 w 23553"/>
                    <a:gd name="connsiteY4" fmla="*/ 1456 h 111596"/>
                    <a:gd name="connsiteX5" fmla="*/ 377 w 23553"/>
                    <a:gd name="connsiteY5" fmla="*/ 2713 h 111596"/>
                    <a:gd name="connsiteX6" fmla="*/ 9242 w 23553"/>
                    <a:gd name="connsiteY6" fmla="*/ 111260 h 111596"/>
                    <a:gd name="connsiteX7" fmla="*/ 11515 w 23553"/>
                    <a:gd name="connsiteY7" fmla="*/ 112149 h 111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553" h="111596">
                      <a:moveTo>
                        <a:pt x="21853" y="111323"/>
                      </a:moveTo>
                      <a:cubicBezTo>
                        <a:pt x="23301" y="111196"/>
                        <a:pt x="23987" y="110777"/>
                        <a:pt x="23923" y="110053"/>
                      </a:cubicBezTo>
                      <a:lnTo>
                        <a:pt x="15058" y="1506"/>
                      </a:lnTo>
                      <a:cubicBezTo>
                        <a:pt x="14982" y="783"/>
                        <a:pt x="14233" y="490"/>
                        <a:pt x="12785" y="605"/>
                      </a:cubicBezTo>
                      <a:lnTo>
                        <a:pt x="2447" y="1456"/>
                      </a:lnTo>
                      <a:cubicBezTo>
                        <a:pt x="1000" y="1557"/>
                        <a:pt x="314" y="1989"/>
                        <a:pt x="377" y="2713"/>
                      </a:cubicBezTo>
                      <a:lnTo>
                        <a:pt x="9242" y="111260"/>
                      </a:lnTo>
                      <a:cubicBezTo>
                        <a:pt x="9318" y="111983"/>
                        <a:pt x="10055" y="112276"/>
                        <a:pt x="11515" y="112149"/>
                      </a:cubicBezTo>
                      <a:close/>
                    </a:path>
                  </a:pathLst>
                </a:custGeom>
                <a:grpFill/>
                <a:ln w="12700" cap="flat">
                  <a:noFill/>
                  <a:prstDash val="solid"/>
                  <a:miter/>
                </a:ln>
              </p:spPr>
              <p:txBody>
                <a:bodyPr rtlCol="0" anchor="ctr"/>
                <a:lstStyle/>
                <a:p>
                  <a:endParaRPr lang="en-US"/>
                </a:p>
              </p:txBody>
            </p:sp>
            <p:sp>
              <p:nvSpPr>
                <p:cNvPr id="538" name="Freeform: Shape 173">
                  <a:extLst>
                    <a:ext uri="{FF2B5EF4-FFF2-40B4-BE49-F238E27FC236}">
                      <a16:creationId xmlns:a16="http://schemas.microsoft.com/office/drawing/2014/main" id="{251D19BF-0EDF-F855-257B-94DF2C2282A5}"/>
                    </a:ext>
                  </a:extLst>
                </p:cNvPr>
                <p:cNvSpPr>
                  <a:spLocks noChangeAspect="1"/>
                </p:cNvSpPr>
                <p:nvPr/>
              </p:nvSpPr>
              <p:spPr>
                <a:xfrm flipV="1">
                  <a:off x="3445736" y="5424963"/>
                  <a:ext cx="27813" cy="111615"/>
                </a:xfrm>
                <a:custGeom>
                  <a:avLst/>
                  <a:gdLst>
                    <a:gd name="connsiteX0" fmla="*/ 26151 w 27813"/>
                    <a:gd name="connsiteY0" fmla="*/ 110889 h 111615"/>
                    <a:gd name="connsiteX1" fmla="*/ 28170 w 27813"/>
                    <a:gd name="connsiteY1" fmla="*/ 109556 h 111615"/>
                    <a:gd name="connsiteX2" fmla="*/ 15000 w 27813"/>
                    <a:gd name="connsiteY2" fmla="*/ 1441 h 111615"/>
                    <a:gd name="connsiteX3" fmla="*/ 12702 w 27813"/>
                    <a:gd name="connsiteY3" fmla="*/ 628 h 111615"/>
                    <a:gd name="connsiteX4" fmla="*/ 2402 w 27813"/>
                    <a:gd name="connsiteY4" fmla="*/ 1873 h 111615"/>
                    <a:gd name="connsiteX5" fmla="*/ 370 w 27813"/>
                    <a:gd name="connsiteY5" fmla="*/ 3219 h 111615"/>
                    <a:gd name="connsiteX6" fmla="*/ 13553 w 27813"/>
                    <a:gd name="connsiteY6" fmla="*/ 111334 h 111615"/>
                    <a:gd name="connsiteX7" fmla="*/ 15839 w 27813"/>
                    <a:gd name="connsiteY7" fmla="*/ 112147 h 111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813" h="111615">
                      <a:moveTo>
                        <a:pt x="26151" y="110889"/>
                      </a:moveTo>
                      <a:cubicBezTo>
                        <a:pt x="27586" y="110711"/>
                        <a:pt x="28259" y="110267"/>
                        <a:pt x="28170" y="109556"/>
                      </a:cubicBezTo>
                      <a:lnTo>
                        <a:pt x="15000" y="1441"/>
                      </a:lnTo>
                      <a:cubicBezTo>
                        <a:pt x="14899" y="717"/>
                        <a:pt x="14162" y="463"/>
                        <a:pt x="12702" y="628"/>
                      </a:cubicBezTo>
                      <a:lnTo>
                        <a:pt x="2402" y="1873"/>
                      </a:lnTo>
                      <a:cubicBezTo>
                        <a:pt x="967" y="2050"/>
                        <a:pt x="294" y="2508"/>
                        <a:pt x="370" y="3219"/>
                      </a:cubicBezTo>
                      <a:lnTo>
                        <a:pt x="13553" y="111334"/>
                      </a:lnTo>
                      <a:cubicBezTo>
                        <a:pt x="13641" y="112058"/>
                        <a:pt x="14403" y="112312"/>
                        <a:pt x="15839" y="112147"/>
                      </a:cubicBezTo>
                      <a:close/>
                    </a:path>
                  </a:pathLst>
                </a:custGeom>
                <a:grpFill/>
                <a:ln w="12700" cap="flat">
                  <a:noFill/>
                  <a:prstDash val="solid"/>
                  <a:miter/>
                </a:ln>
              </p:spPr>
              <p:txBody>
                <a:bodyPr rtlCol="0" anchor="ctr"/>
                <a:lstStyle/>
                <a:p>
                  <a:endParaRPr lang="en-US"/>
                </a:p>
              </p:txBody>
            </p:sp>
            <p:sp>
              <p:nvSpPr>
                <p:cNvPr id="539" name="Freeform: Shape 174">
                  <a:extLst>
                    <a:ext uri="{FF2B5EF4-FFF2-40B4-BE49-F238E27FC236}">
                      <a16:creationId xmlns:a16="http://schemas.microsoft.com/office/drawing/2014/main" id="{1C145B62-2094-5488-A55B-1BD858BC7517}"/>
                    </a:ext>
                  </a:extLst>
                </p:cNvPr>
                <p:cNvSpPr>
                  <a:spLocks noChangeAspect="1"/>
                </p:cNvSpPr>
                <p:nvPr/>
              </p:nvSpPr>
              <p:spPr>
                <a:xfrm flipV="1">
                  <a:off x="3355532" y="5412556"/>
                  <a:ext cx="32006" cy="111465"/>
                </a:xfrm>
                <a:custGeom>
                  <a:avLst/>
                  <a:gdLst>
                    <a:gd name="connsiteX0" fmla="*/ 30393 w 32006"/>
                    <a:gd name="connsiteY0" fmla="*/ 110295 h 111465"/>
                    <a:gd name="connsiteX1" fmla="*/ 32349 w 32006"/>
                    <a:gd name="connsiteY1" fmla="*/ 108898 h 111465"/>
                    <a:gd name="connsiteX2" fmla="*/ 14886 w 32006"/>
                    <a:gd name="connsiteY2" fmla="*/ 1393 h 111465"/>
                    <a:gd name="connsiteX3" fmla="*/ 12588 w 32006"/>
                    <a:gd name="connsiteY3" fmla="*/ 656 h 111465"/>
                    <a:gd name="connsiteX4" fmla="*/ 2339 w 32006"/>
                    <a:gd name="connsiteY4" fmla="*/ 2333 h 111465"/>
                    <a:gd name="connsiteX5" fmla="*/ 370 w 32006"/>
                    <a:gd name="connsiteY5" fmla="*/ 3755 h 111465"/>
                    <a:gd name="connsiteX6" fmla="*/ 17820 w 32006"/>
                    <a:gd name="connsiteY6" fmla="*/ 111235 h 111465"/>
                    <a:gd name="connsiteX7" fmla="*/ 20131 w 32006"/>
                    <a:gd name="connsiteY7" fmla="*/ 111959 h 111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006" h="111465">
                      <a:moveTo>
                        <a:pt x="30393" y="110295"/>
                      </a:moveTo>
                      <a:cubicBezTo>
                        <a:pt x="31815" y="110054"/>
                        <a:pt x="32463" y="109609"/>
                        <a:pt x="32349" y="108898"/>
                      </a:cubicBezTo>
                      <a:lnTo>
                        <a:pt x="14886" y="1393"/>
                      </a:lnTo>
                      <a:cubicBezTo>
                        <a:pt x="14785" y="669"/>
                        <a:pt x="14010" y="440"/>
                        <a:pt x="12588" y="656"/>
                      </a:cubicBezTo>
                      <a:lnTo>
                        <a:pt x="2339" y="2333"/>
                      </a:lnTo>
                      <a:cubicBezTo>
                        <a:pt x="916" y="2561"/>
                        <a:pt x="243" y="3031"/>
                        <a:pt x="370" y="3755"/>
                      </a:cubicBezTo>
                      <a:lnTo>
                        <a:pt x="17820" y="111235"/>
                      </a:lnTo>
                      <a:cubicBezTo>
                        <a:pt x="17947" y="111959"/>
                        <a:pt x="18696" y="112187"/>
                        <a:pt x="20131" y="111959"/>
                      </a:cubicBezTo>
                      <a:close/>
                    </a:path>
                  </a:pathLst>
                </a:custGeom>
                <a:grpFill/>
                <a:ln w="12700" cap="flat">
                  <a:noFill/>
                  <a:prstDash val="solid"/>
                  <a:miter/>
                </a:ln>
              </p:spPr>
              <p:txBody>
                <a:bodyPr rtlCol="0" anchor="ctr"/>
                <a:lstStyle/>
                <a:p>
                  <a:endParaRPr lang="en-US"/>
                </a:p>
              </p:txBody>
            </p:sp>
            <p:sp>
              <p:nvSpPr>
                <p:cNvPr id="540" name="Freeform: Shape 175">
                  <a:extLst>
                    <a:ext uri="{FF2B5EF4-FFF2-40B4-BE49-F238E27FC236}">
                      <a16:creationId xmlns:a16="http://schemas.microsoft.com/office/drawing/2014/main" id="{D5D4B407-35A2-A431-11B9-7D86C9CACDBC}"/>
                    </a:ext>
                  </a:extLst>
                </p:cNvPr>
                <p:cNvSpPr>
                  <a:spLocks noChangeAspect="1"/>
                </p:cNvSpPr>
                <p:nvPr/>
              </p:nvSpPr>
              <p:spPr>
                <a:xfrm flipV="1">
                  <a:off x="3265562" y="5396653"/>
                  <a:ext cx="36210" cy="111163"/>
                </a:xfrm>
                <a:custGeom>
                  <a:avLst/>
                  <a:gdLst>
                    <a:gd name="connsiteX0" fmla="*/ 34642 w 36210"/>
                    <a:gd name="connsiteY0" fmla="*/ 109532 h 111163"/>
                    <a:gd name="connsiteX1" fmla="*/ 36534 w 36210"/>
                    <a:gd name="connsiteY1" fmla="*/ 108033 h 111163"/>
                    <a:gd name="connsiteX2" fmla="*/ 14805 w 36210"/>
                    <a:gd name="connsiteY2" fmla="*/ 1315 h 111163"/>
                    <a:gd name="connsiteX3" fmla="*/ 12455 w 36210"/>
                    <a:gd name="connsiteY3" fmla="*/ 706 h 111163"/>
                    <a:gd name="connsiteX4" fmla="*/ 2270 w 36210"/>
                    <a:gd name="connsiteY4" fmla="*/ 2789 h 111163"/>
                    <a:gd name="connsiteX5" fmla="*/ 365 w 36210"/>
                    <a:gd name="connsiteY5" fmla="*/ 4275 h 111163"/>
                    <a:gd name="connsiteX6" fmla="*/ 22107 w 36210"/>
                    <a:gd name="connsiteY6" fmla="*/ 110967 h 111163"/>
                    <a:gd name="connsiteX7" fmla="*/ 24444 w 36210"/>
                    <a:gd name="connsiteY7" fmla="*/ 111615 h 1111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210" h="111163">
                      <a:moveTo>
                        <a:pt x="34642" y="109532"/>
                      </a:moveTo>
                      <a:cubicBezTo>
                        <a:pt x="36052" y="109252"/>
                        <a:pt x="36687" y="108744"/>
                        <a:pt x="36534" y="108033"/>
                      </a:cubicBezTo>
                      <a:lnTo>
                        <a:pt x="14805" y="1315"/>
                      </a:lnTo>
                      <a:cubicBezTo>
                        <a:pt x="14665" y="617"/>
                        <a:pt x="13878" y="414"/>
                        <a:pt x="12455" y="706"/>
                      </a:cubicBezTo>
                      <a:lnTo>
                        <a:pt x="2270" y="2789"/>
                      </a:lnTo>
                      <a:cubicBezTo>
                        <a:pt x="860" y="3068"/>
                        <a:pt x="225" y="3551"/>
                        <a:pt x="365" y="4275"/>
                      </a:cubicBezTo>
                      <a:lnTo>
                        <a:pt x="22107" y="110967"/>
                      </a:lnTo>
                      <a:cubicBezTo>
                        <a:pt x="22247" y="111691"/>
                        <a:pt x="23034" y="111907"/>
                        <a:pt x="24444" y="111615"/>
                      </a:cubicBezTo>
                      <a:close/>
                    </a:path>
                  </a:pathLst>
                </a:custGeom>
                <a:grpFill/>
                <a:ln w="12700" cap="flat">
                  <a:noFill/>
                  <a:prstDash val="solid"/>
                  <a:miter/>
                </a:ln>
              </p:spPr>
              <p:txBody>
                <a:bodyPr rtlCol="0" anchor="ctr"/>
                <a:lstStyle/>
                <a:p>
                  <a:endParaRPr lang="en-US"/>
                </a:p>
              </p:txBody>
            </p:sp>
            <p:sp>
              <p:nvSpPr>
                <p:cNvPr id="541" name="Freeform: Shape 176">
                  <a:extLst>
                    <a:ext uri="{FF2B5EF4-FFF2-40B4-BE49-F238E27FC236}">
                      <a16:creationId xmlns:a16="http://schemas.microsoft.com/office/drawing/2014/main" id="{62B9F215-B053-FD8C-D328-75909D00752C}"/>
                    </a:ext>
                  </a:extLst>
                </p:cNvPr>
                <p:cNvSpPr>
                  <a:spLocks noChangeAspect="1"/>
                </p:cNvSpPr>
                <p:nvPr/>
              </p:nvSpPr>
              <p:spPr>
                <a:xfrm flipV="1">
                  <a:off x="3176435" y="5377373"/>
                  <a:ext cx="40349" cy="110677"/>
                </a:xfrm>
                <a:custGeom>
                  <a:avLst/>
                  <a:gdLst>
                    <a:gd name="connsiteX0" fmla="*/ 38810 w 40349"/>
                    <a:gd name="connsiteY0" fmla="*/ 108598 h 110677"/>
                    <a:gd name="connsiteX1" fmla="*/ 40664 w 40349"/>
                    <a:gd name="connsiteY1" fmla="*/ 107036 h 110677"/>
                    <a:gd name="connsiteX2" fmla="*/ 14667 w 40349"/>
                    <a:gd name="connsiteY2" fmla="*/ 1283 h 110677"/>
                    <a:gd name="connsiteX3" fmla="*/ 12292 w 40349"/>
                    <a:gd name="connsiteY3" fmla="*/ 750 h 110677"/>
                    <a:gd name="connsiteX4" fmla="*/ 2209 w 40349"/>
                    <a:gd name="connsiteY4" fmla="*/ 3226 h 110677"/>
                    <a:gd name="connsiteX5" fmla="*/ 367 w 40349"/>
                    <a:gd name="connsiteY5" fmla="*/ 4801 h 110677"/>
                    <a:gd name="connsiteX6" fmla="*/ 26351 w 40349"/>
                    <a:gd name="connsiteY6" fmla="*/ 110553 h 110677"/>
                    <a:gd name="connsiteX7" fmla="*/ 28713 w 40349"/>
                    <a:gd name="connsiteY7" fmla="*/ 111074 h 1106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349" h="110677">
                      <a:moveTo>
                        <a:pt x="38810" y="108598"/>
                      </a:moveTo>
                      <a:cubicBezTo>
                        <a:pt x="40207" y="108255"/>
                        <a:pt x="40817" y="107747"/>
                        <a:pt x="40664" y="107036"/>
                      </a:cubicBezTo>
                      <a:lnTo>
                        <a:pt x="14667" y="1283"/>
                      </a:lnTo>
                      <a:cubicBezTo>
                        <a:pt x="14502" y="584"/>
                        <a:pt x="13702" y="394"/>
                        <a:pt x="12292" y="750"/>
                      </a:cubicBezTo>
                      <a:lnTo>
                        <a:pt x="2209" y="3226"/>
                      </a:lnTo>
                      <a:cubicBezTo>
                        <a:pt x="799" y="3556"/>
                        <a:pt x="189" y="4090"/>
                        <a:pt x="367" y="4801"/>
                      </a:cubicBezTo>
                      <a:lnTo>
                        <a:pt x="26351" y="110553"/>
                      </a:lnTo>
                      <a:cubicBezTo>
                        <a:pt x="26529" y="111252"/>
                        <a:pt x="27316" y="111430"/>
                        <a:pt x="28713" y="111074"/>
                      </a:cubicBezTo>
                      <a:close/>
                    </a:path>
                  </a:pathLst>
                </a:custGeom>
                <a:grpFill/>
                <a:ln w="12700" cap="flat">
                  <a:noFill/>
                  <a:prstDash val="solid"/>
                  <a:miter/>
                </a:ln>
              </p:spPr>
              <p:txBody>
                <a:bodyPr rtlCol="0" anchor="ctr"/>
                <a:lstStyle/>
                <a:p>
                  <a:endParaRPr lang="en-US"/>
                </a:p>
              </p:txBody>
            </p:sp>
            <p:sp>
              <p:nvSpPr>
                <p:cNvPr id="542" name="Freeform: Shape 177">
                  <a:extLst>
                    <a:ext uri="{FF2B5EF4-FFF2-40B4-BE49-F238E27FC236}">
                      <a16:creationId xmlns:a16="http://schemas.microsoft.com/office/drawing/2014/main" id="{864BEC6F-8B1D-5E13-53C7-0B5B0BE300DA}"/>
                    </a:ext>
                  </a:extLst>
                </p:cNvPr>
                <p:cNvSpPr>
                  <a:spLocks noChangeAspect="1"/>
                </p:cNvSpPr>
                <p:nvPr/>
              </p:nvSpPr>
              <p:spPr>
                <a:xfrm flipV="1">
                  <a:off x="3088204" y="5354697"/>
                  <a:ext cx="44430" cy="110033"/>
                </a:xfrm>
                <a:custGeom>
                  <a:avLst/>
                  <a:gdLst>
                    <a:gd name="connsiteX0" fmla="*/ 42946 w 44430"/>
                    <a:gd name="connsiteY0" fmla="*/ 107499 h 110033"/>
                    <a:gd name="connsiteX1" fmla="*/ 44724 w 44430"/>
                    <a:gd name="connsiteY1" fmla="*/ 105861 h 110033"/>
                    <a:gd name="connsiteX2" fmla="*/ 14523 w 44430"/>
                    <a:gd name="connsiteY2" fmla="*/ 1239 h 110033"/>
                    <a:gd name="connsiteX3" fmla="*/ 12136 w 44430"/>
                    <a:gd name="connsiteY3" fmla="*/ 794 h 110033"/>
                    <a:gd name="connsiteX4" fmla="*/ 2153 w 44430"/>
                    <a:gd name="connsiteY4" fmla="*/ 3665 h 110033"/>
                    <a:gd name="connsiteX5" fmla="*/ 363 w 44430"/>
                    <a:gd name="connsiteY5" fmla="*/ 5316 h 110033"/>
                    <a:gd name="connsiteX6" fmla="*/ 30563 w 44430"/>
                    <a:gd name="connsiteY6" fmla="*/ 109951 h 110033"/>
                    <a:gd name="connsiteX7" fmla="*/ 32951 w 44430"/>
                    <a:gd name="connsiteY7" fmla="*/ 110382 h 110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430" h="110033">
                      <a:moveTo>
                        <a:pt x="42946" y="107499"/>
                      </a:moveTo>
                      <a:cubicBezTo>
                        <a:pt x="44317" y="107106"/>
                        <a:pt x="44914" y="106560"/>
                        <a:pt x="44724" y="105861"/>
                      </a:cubicBezTo>
                      <a:lnTo>
                        <a:pt x="14523" y="1239"/>
                      </a:lnTo>
                      <a:cubicBezTo>
                        <a:pt x="14320" y="540"/>
                        <a:pt x="13533" y="388"/>
                        <a:pt x="12136" y="794"/>
                      </a:cubicBezTo>
                      <a:lnTo>
                        <a:pt x="2153" y="3665"/>
                      </a:lnTo>
                      <a:cubicBezTo>
                        <a:pt x="769" y="4071"/>
                        <a:pt x="172" y="4617"/>
                        <a:pt x="363" y="5316"/>
                      </a:cubicBezTo>
                      <a:lnTo>
                        <a:pt x="30563" y="109951"/>
                      </a:lnTo>
                      <a:cubicBezTo>
                        <a:pt x="30766" y="110636"/>
                        <a:pt x="31567" y="110789"/>
                        <a:pt x="32951" y="110382"/>
                      </a:cubicBezTo>
                      <a:close/>
                    </a:path>
                  </a:pathLst>
                </a:custGeom>
                <a:grpFill/>
                <a:ln w="12700" cap="flat">
                  <a:noFill/>
                  <a:prstDash val="solid"/>
                  <a:miter/>
                </a:ln>
              </p:spPr>
              <p:txBody>
                <a:bodyPr rtlCol="0" anchor="ctr"/>
                <a:lstStyle/>
                <a:p>
                  <a:endParaRPr lang="en-US"/>
                </a:p>
              </p:txBody>
            </p:sp>
            <p:sp>
              <p:nvSpPr>
                <p:cNvPr id="543" name="Freeform: Shape 178">
                  <a:extLst>
                    <a:ext uri="{FF2B5EF4-FFF2-40B4-BE49-F238E27FC236}">
                      <a16:creationId xmlns:a16="http://schemas.microsoft.com/office/drawing/2014/main" id="{48BDA89C-5C81-FE01-55FE-46FB72931AB6}"/>
                    </a:ext>
                  </a:extLst>
                </p:cNvPr>
                <p:cNvSpPr>
                  <a:spLocks noChangeAspect="1"/>
                </p:cNvSpPr>
                <p:nvPr/>
              </p:nvSpPr>
              <p:spPr>
                <a:xfrm flipV="1">
                  <a:off x="3000991" y="5328675"/>
                  <a:ext cx="48434" cy="109215"/>
                </a:xfrm>
                <a:custGeom>
                  <a:avLst/>
                  <a:gdLst>
                    <a:gd name="connsiteX0" fmla="*/ 46990 w 48434"/>
                    <a:gd name="connsiteY0" fmla="*/ 106234 h 109215"/>
                    <a:gd name="connsiteX1" fmla="*/ 48704 w 48434"/>
                    <a:gd name="connsiteY1" fmla="*/ 104520 h 109215"/>
                    <a:gd name="connsiteX2" fmla="*/ 14351 w 48434"/>
                    <a:gd name="connsiteY2" fmla="*/ 1193 h 109215"/>
                    <a:gd name="connsiteX3" fmla="*/ 11938 w 48434"/>
                    <a:gd name="connsiteY3" fmla="*/ 837 h 109215"/>
                    <a:gd name="connsiteX4" fmla="*/ 2096 w 48434"/>
                    <a:gd name="connsiteY4" fmla="*/ 4127 h 109215"/>
                    <a:gd name="connsiteX5" fmla="*/ 368 w 48434"/>
                    <a:gd name="connsiteY5" fmla="*/ 5841 h 109215"/>
                    <a:gd name="connsiteX6" fmla="*/ 34722 w 48434"/>
                    <a:gd name="connsiteY6" fmla="*/ 109155 h 109215"/>
                    <a:gd name="connsiteX7" fmla="*/ 37135 w 48434"/>
                    <a:gd name="connsiteY7" fmla="*/ 109511 h 1092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434" h="109215">
                      <a:moveTo>
                        <a:pt x="46990" y="106234"/>
                      </a:moveTo>
                      <a:cubicBezTo>
                        <a:pt x="48362" y="105777"/>
                        <a:pt x="48933" y="105206"/>
                        <a:pt x="48704" y="104520"/>
                      </a:cubicBezTo>
                      <a:lnTo>
                        <a:pt x="14351" y="1193"/>
                      </a:lnTo>
                      <a:cubicBezTo>
                        <a:pt x="14110" y="494"/>
                        <a:pt x="13322" y="393"/>
                        <a:pt x="11938" y="837"/>
                      </a:cubicBezTo>
                      <a:lnTo>
                        <a:pt x="2096" y="4127"/>
                      </a:lnTo>
                      <a:cubicBezTo>
                        <a:pt x="711" y="4571"/>
                        <a:pt x="140" y="5143"/>
                        <a:pt x="368" y="5841"/>
                      </a:cubicBezTo>
                      <a:lnTo>
                        <a:pt x="34722" y="109155"/>
                      </a:lnTo>
                      <a:cubicBezTo>
                        <a:pt x="34963" y="109854"/>
                        <a:pt x="35763" y="109968"/>
                        <a:pt x="37135" y="109511"/>
                      </a:cubicBezTo>
                      <a:close/>
                    </a:path>
                  </a:pathLst>
                </a:custGeom>
                <a:grpFill/>
                <a:ln w="12700" cap="flat">
                  <a:noFill/>
                  <a:prstDash val="solid"/>
                  <a:miter/>
                </a:ln>
              </p:spPr>
              <p:txBody>
                <a:bodyPr rtlCol="0" anchor="ctr"/>
                <a:lstStyle/>
                <a:p>
                  <a:endParaRPr lang="en-US"/>
                </a:p>
              </p:txBody>
            </p:sp>
            <p:sp>
              <p:nvSpPr>
                <p:cNvPr id="544" name="Freeform: Shape 179">
                  <a:extLst>
                    <a:ext uri="{FF2B5EF4-FFF2-40B4-BE49-F238E27FC236}">
                      <a16:creationId xmlns:a16="http://schemas.microsoft.com/office/drawing/2014/main" id="{BD7F647D-4BD3-8246-2EB8-2A5032558203}"/>
                    </a:ext>
                  </a:extLst>
                </p:cNvPr>
                <p:cNvSpPr>
                  <a:spLocks noChangeAspect="1"/>
                </p:cNvSpPr>
                <p:nvPr/>
              </p:nvSpPr>
              <p:spPr>
                <a:xfrm flipV="1">
                  <a:off x="2914894" y="5299324"/>
                  <a:ext cx="52373" cy="108257"/>
                </a:xfrm>
                <a:custGeom>
                  <a:avLst/>
                  <a:gdLst>
                    <a:gd name="connsiteX0" fmla="*/ 50973 w 52373"/>
                    <a:gd name="connsiteY0" fmla="*/ 104814 h 108257"/>
                    <a:gd name="connsiteX1" fmla="*/ 52624 w 52373"/>
                    <a:gd name="connsiteY1" fmla="*/ 103023 h 108257"/>
                    <a:gd name="connsiteX2" fmla="*/ 14143 w 52373"/>
                    <a:gd name="connsiteY2" fmla="*/ 1157 h 108257"/>
                    <a:gd name="connsiteX3" fmla="*/ 11730 w 52373"/>
                    <a:gd name="connsiteY3" fmla="*/ 890 h 108257"/>
                    <a:gd name="connsiteX4" fmla="*/ 2015 w 52373"/>
                    <a:gd name="connsiteY4" fmla="*/ 4561 h 108257"/>
                    <a:gd name="connsiteX5" fmla="*/ 376 w 52373"/>
                    <a:gd name="connsiteY5" fmla="*/ 6351 h 108257"/>
                    <a:gd name="connsiteX6" fmla="*/ 38845 w 52373"/>
                    <a:gd name="connsiteY6" fmla="*/ 108256 h 108257"/>
                    <a:gd name="connsiteX7" fmla="*/ 41258 w 52373"/>
                    <a:gd name="connsiteY7" fmla="*/ 108497 h 108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373" h="108257">
                      <a:moveTo>
                        <a:pt x="50973" y="104814"/>
                      </a:moveTo>
                      <a:cubicBezTo>
                        <a:pt x="52332" y="104306"/>
                        <a:pt x="52878" y="103722"/>
                        <a:pt x="52624" y="103023"/>
                      </a:cubicBezTo>
                      <a:lnTo>
                        <a:pt x="14143" y="1157"/>
                      </a:lnTo>
                      <a:cubicBezTo>
                        <a:pt x="13889" y="471"/>
                        <a:pt x="13089" y="382"/>
                        <a:pt x="11730" y="890"/>
                      </a:cubicBezTo>
                      <a:lnTo>
                        <a:pt x="2015" y="4561"/>
                      </a:lnTo>
                      <a:cubicBezTo>
                        <a:pt x="656" y="5069"/>
                        <a:pt x="110" y="5678"/>
                        <a:pt x="376" y="6351"/>
                      </a:cubicBezTo>
                      <a:lnTo>
                        <a:pt x="38845" y="108256"/>
                      </a:lnTo>
                      <a:cubicBezTo>
                        <a:pt x="39099" y="108916"/>
                        <a:pt x="39911" y="109005"/>
                        <a:pt x="41258" y="108497"/>
                      </a:cubicBezTo>
                      <a:close/>
                    </a:path>
                  </a:pathLst>
                </a:custGeom>
                <a:grpFill/>
                <a:ln w="12700" cap="flat">
                  <a:noFill/>
                  <a:prstDash val="solid"/>
                  <a:miter/>
                </a:ln>
              </p:spPr>
              <p:txBody>
                <a:bodyPr rtlCol="0" anchor="ctr"/>
                <a:lstStyle/>
                <a:p>
                  <a:endParaRPr lang="en-US"/>
                </a:p>
              </p:txBody>
            </p:sp>
            <p:sp>
              <p:nvSpPr>
                <p:cNvPr id="545" name="Freeform: Shape 180">
                  <a:extLst>
                    <a:ext uri="{FF2B5EF4-FFF2-40B4-BE49-F238E27FC236}">
                      <a16:creationId xmlns:a16="http://schemas.microsoft.com/office/drawing/2014/main" id="{E4443C02-2D65-57BE-68F2-21BCE765CB76}"/>
                    </a:ext>
                  </a:extLst>
                </p:cNvPr>
                <p:cNvSpPr>
                  <a:spLocks noChangeAspect="1"/>
                </p:cNvSpPr>
                <p:nvPr/>
              </p:nvSpPr>
              <p:spPr>
                <a:xfrm flipV="1">
                  <a:off x="2830013" y="5266678"/>
                  <a:ext cx="56221" cy="107097"/>
                </a:xfrm>
                <a:custGeom>
                  <a:avLst/>
                  <a:gdLst>
                    <a:gd name="connsiteX0" fmla="*/ 54884 w 56221"/>
                    <a:gd name="connsiteY0" fmla="*/ 103225 h 107097"/>
                    <a:gd name="connsiteX1" fmla="*/ 56446 w 56221"/>
                    <a:gd name="connsiteY1" fmla="*/ 101370 h 107097"/>
                    <a:gd name="connsiteX2" fmla="*/ 13926 w 56221"/>
                    <a:gd name="connsiteY2" fmla="*/ 1104 h 107097"/>
                    <a:gd name="connsiteX3" fmla="*/ 11500 w 56221"/>
                    <a:gd name="connsiteY3" fmla="*/ 952 h 107097"/>
                    <a:gd name="connsiteX4" fmla="*/ 1937 w 56221"/>
                    <a:gd name="connsiteY4" fmla="*/ 5016 h 107097"/>
                    <a:gd name="connsiteX5" fmla="*/ 375 w 56221"/>
                    <a:gd name="connsiteY5" fmla="*/ 6857 h 107097"/>
                    <a:gd name="connsiteX6" fmla="*/ 42895 w 56221"/>
                    <a:gd name="connsiteY6" fmla="*/ 107123 h 107097"/>
                    <a:gd name="connsiteX7" fmla="*/ 45321 w 56221"/>
                    <a:gd name="connsiteY7" fmla="*/ 107276 h 107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221" h="107097">
                      <a:moveTo>
                        <a:pt x="54884" y="103225"/>
                      </a:moveTo>
                      <a:cubicBezTo>
                        <a:pt x="56204" y="102640"/>
                        <a:pt x="56738" y="102031"/>
                        <a:pt x="56446" y="101370"/>
                      </a:cubicBezTo>
                      <a:lnTo>
                        <a:pt x="13926" y="1104"/>
                      </a:lnTo>
                      <a:cubicBezTo>
                        <a:pt x="13647" y="444"/>
                        <a:pt x="12834" y="380"/>
                        <a:pt x="11500" y="952"/>
                      </a:cubicBezTo>
                      <a:lnTo>
                        <a:pt x="1937" y="5016"/>
                      </a:lnTo>
                      <a:cubicBezTo>
                        <a:pt x="617" y="5587"/>
                        <a:pt x="96" y="6184"/>
                        <a:pt x="375" y="6857"/>
                      </a:cubicBezTo>
                      <a:lnTo>
                        <a:pt x="42895" y="107123"/>
                      </a:lnTo>
                      <a:cubicBezTo>
                        <a:pt x="43174" y="107784"/>
                        <a:pt x="43987" y="107835"/>
                        <a:pt x="45321" y="107276"/>
                      </a:cubicBezTo>
                      <a:close/>
                    </a:path>
                  </a:pathLst>
                </a:custGeom>
                <a:grpFill/>
                <a:ln w="12700" cap="flat">
                  <a:noFill/>
                  <a:prstDash val="solid"/>
                  <a:miter/>
                </a:ln>
              </p:spPr>
              <p:txBody>
                <a:bodyPr rtlCol="0" anchor="ctr"/>
                <a:lstStyle/>
                <a:p>
                  <a:endParaRPr lang="en-US"/>
                </a:p>
              </p:txBody>
            </p:sp>
            <p:sp>
              <p:nvSpPr>
                <p:cNvPr id="546" name="Freeform: Shape 181">
                  <a:extLst>
                    <a:ext uri="{FF2B5EF4-FFF2-40B4-BE49-F238E27FC236}">
                      <a16:creationId xmlns:a16="http://schemas.microsoft.com/office/drawing/2014/main" id="{BF04952A-C626-F1AF-B406-4CBD2AA4D538}"/>
                    </a:ext>
                  </a:extLst>
                </p:cNvPr>
                <p:cNvSpPr>
                  <a:spLocks noChangeAspect="1"/>
                </p:cNvSpPr>
                <p:nvPr/>
              </p:nvSpPr>
              <p:spPr>
                <a:xfrm flipV="1">
                  <a:off x="2746845" y="5230967"/>
                  <a:ext cx="59990" cy="105780"/>
                </a:xfrm>
                <a:custGeom>
                  <a:avLst/>
                  <a:gdLst>
                    <a:gd name="connsiteX0" fmla="*/ 58693 w 59990"/>
                    <a:gd name="connsiteY0" fmla="*/ 101460 h 105780"/>
                    <a:gd name="connsiteX1" fmla="*/ 60192 w 59990"/>
                    <a:gd name="connsiteY1" fmla="*/ 99555 h 105780"/>
                    <a:gd name="connsiteX2" fmla="*/ 13697 w 59990"/>
                    <a:gd name="connsiteY2" fmla="*/ 1067 h 105780"/>
                    <a:gd name="connsiteX3" fmla="*/ 11284 w 59990"/>
                    <a:gd name="connsiteY3" fmla="*/ 1003 h 105780"/>
                    <a:gd name="connsiteX4" fmla="*/ 1874 w 59990"/>
                    <a:gd name="connsiteY4" fmla="*/ 5436 h 105780"/>
                    <a:gd name="connsiteX5" fmla="*/ 375 w 59990"/>
                    <a:gd name="connsiteY5" fmla="*/ 7341 h 105780"/>
                    <a:gd name="connsiteX6" fmla="*/ 46870 w 59990"/>
                    <a:gd name="connsiteY6" fmla="*/ 105842 h 105780"/>
                    <a:gd name="connsiteX7" fmla="*/ 49308 w 59990"/>
                    <a:gd name="connsiteY7" fmla="*/ 105892 h 10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990" h="105780">
                      <a:moveTo>
                        <a:pt x="58693" y="101460"/>
                      </a:moveTo>
                      <a:cubicBezTo>
                        <a:pt x="60014" y="100838"/>
                        <a:pt x="60509" y="100203"/>
                        <a:pt x="60192" y="99555"/>
                      </a:cubicBezTo>
                      <a:lnTo>
                        <a:pt x="13697" y="1067"/>
                      </a:lnTo>
                      <a:cubicBezTo>
                        <a:pt x="13405" y="407"/>
                        <a:pt x="12580" y="394"/>
                        <a:pt x="11284" y="1003"/>
                      </a:cubicBezTo>
                      <a:lnTo>
                        <a:pt x="1874" y="5436"/>
                      </a:lnTo>
                      <a:cubicBezTo>
                        <a:pt x="578" y="6045"/>
                        <a:pt x="83" y="6693"/>
                        <a:pt x="375" y="7341"/>
                      </a:cubicBezTo>
                      <a:lnTo>
                        <a:pt x="46870" y="105842"/>
                      </a:lnTo>
                      <a:cubicBezTo>
                        <a:pt x="47187" y="106489"/>
                        <a:pt x="47987" y="106502"/>
                        <a:pt x="49308" y="105892"/>
                      </a:cubicBezTo>
                      <a:close/>
                    </a:path>
                  </a:pathLst>
                </a:custGeom>
                <a:grpFill/>
                <a:ln w="12700" cap="flat">
                  <a:noFill/>
                  <a:prstDash val="solid"/>
                  <a:miter/>
                </a:ln>
              </p:spPr>
              <p:txBody>
                <a:bodyPr rtlCol="0" anchor="ctr"/>
                <a:lstStyle/>
                <a:p>
                  <a:endParaRPr lang="en-US"/>
                </a:p>
              </p:txBody>
            </p:sp>
            <p:sp>
              <p:nvSpPr>
                <p:cNvPr id="547" name="Freeform: Shape 182">
                  <a:extLst>
                    <a:ext uri="{FF2B5EF4-FFF2-40B4-BE49-F238E27FC236}">
                      <a16:creationId xmlns:a16="http://schemas.microsoft.com/office/drawing/2014/main" id="{595A0C12-CC4F-4D08-4173-7572AB71D488}"/>
                    </a:ext>
                  </a:extLst>
                </p:cNvPr>
                <p:cNvSpPr>
                  <a:spLocks noChangeAspect="1"/>
                </p:cNvSpPr>
                <p:nvPr/>
              </p:nvSpPr>
              <p:spPr>
                <a:xfrm flipV="1">
                  <a:off x="2665075" y="5192024"/>
                  <a:ext cx="63646" cy="104317"/>
                </a:xfrm>
                <a:custGeom>
                  <a:avLst/>
                  <a:gdLst>
                    <a:gd name="connsiteX0" fmla="*/ 62402 w 63646"/>
                    <a:gd name="connsiteY0" fmla="*/ 99544 h 104317"/>
                    <a:gd name="connsiteX1" fmla="*/ 63824 w 63646"/>
                    <a:gd name="connsiteY1" fmla="*/ 97589 h 104317"/>
                    <a:gd name="connsiteX2" fmla="*/ 13456 w 63646"/>
                    <a:gd name="connsiteY2" fmla="*/ 1031 h 104317"/>
                    <a:gd name="connsiteX3" fmla="*/ 11017 w 63646"/>
                    <a:gd name="connsiteY3" fmla="*/ 1069 h 104317"/>
                    <a:gd name="connsiteX4" fmla="*/ 1810 w 63646"/>
                    <a:gd name="connsiteY4" fmla="*/ 5882 h 104317"/>
                    <a:gd name="connsiteX5" fmla="*/ 388 w 63646"/>
                    <a:gd name="connsiteY5" fmla="*/ 7838 h 104317"/>
                    <a:gd name="connsiteX6" fmla="*/ 50781 w 63646"/>
                    <a:gd name="connsiteY6" fmla="*/ 104396 h 104317"/>
                    <a:gd name="connsiteX7" fmla="*/ 53194 w 63646"/>
                    <a:gd name="connsiteY7" fmla="*/ 104358 h 104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646" h="104317">
                      <a:moveTo>
                        <a:pt x="62402" y="99544"/>
                      </a:moveTo>
                      <a:cubicBezTo>
                        <a:pt x="63697" y="98884"/>
                        <a:pt x="64167" y="98224"/>
                        <a:pt x="63824" y="97589"/>
                      </a:cubicBezTo>
                      <a:lnTo>
                        <a:pt x="13456" y="1031"/>
                      </a:lnTo>
                      <a:cubicBezTo>
                        <a:pt x="13113" y="383"/>
                        <a:pt x="12313" y="396"/>
                        <a:pt x="11017" y="1069"/>
                      </a:cubicBezTo>
                      <a:lnTo>
                        <a:pt x="1810" y="5882"/>
                      </a:lnTo>
                      <a:cubicBezTo>
                        <a:pt x="527" y="6555"/>
                        <a:pt x="57" y="7203"/>
                        <a:pt x="388" y="7838"/>
                      </a:cubicBezTo>
                      <a:lnTo>
                        <a:pt x="50781" y="104396"/>
                      </a:lnTo>
                      <a:cubicBezTo>
                        <a:pt x="51111" y="105043"/>
                        <a:pt x="51911" y="105031"/>
                        <a:pt x="53194" y="104358"/>
                      </a:cubicBezTo>
                      <a:close/>
                    </a:path>
                  </a:pathLst>
                </a:custGeom>
                <a:grpFill/>
                <a:ln w="12700" cap="flat">
                  <a:noFill/>
                  <a:prstDash val="solid"/>
                  <a:miter/>
                </a:ln>
              </p:spPr>
              <p:txBody>
                <a:bodyPr rtlCol="0" anchor="ctr"/>
                <a:lstStyle/>
                <a:p>
                  <a:endParaRPr lang="en-US"/>
                </a:p>
              </p:txBody>
            </p:sp>
            <p:sp>
              <p:nvSpPr>
                <p:cNvPr id="548" name="Freeform: Shape 183">
                  <a:extLst>
                    <a:ext uri="{FF2B5EF4-FFF2-40B4-BE49-F238E27FC236}">
                      <a16:creationId xmlns:a16="http://schemas.microsoft.com/office/drawing/2014/main" id="{C8E80363-1092-DDF1-E3DE-9E961F0F9B57}"/>
                    </a:ext>
                  </a:extLst>
                </p:cNvPr>
                <p:cNvSpPr>
                  <a:spLocks noChangeAspect="1"/>
                </p:cNvSpPr>
                <p:nvPr/>
              </p:nvSpPr>
              <p:spPr>
                <a:xfrm flipV="1">
                  <a:off x="2585202" y="5150104"/>
                  <a:ext cx="67196" cy="102683"/>
                </a:xfrm>
                <a:custGeom>
                  <a:avLst/>
                  <a:gdLst>
                    <a:gd name="connsiteX0" fmla="*/ 66015 w 67196"/>
                    <a:gd name="connsiteY0" fmla="*/ 97489 h 102683"/>
                    <a:gd name="connsiteX1" fmla="*/ 67349 w 67196"/>
                    <a:gd name="connsiteY1" fmla="*/ 95470 h 102683"/>
                    <a:gd name="connsiteX2" fmla="*/ 13183 w 67196"/>
                    <a:gd name="connsiteY2" fmla="*/ 982 h 102683"/>
                    <a:gd name="connsiteX3" fmla="*/ 10745 w 67196"/>
                    <a:gd name="connsiteY3" fmla="*/ 1122 h 102683"/>
                    <a:gd name="connsiteX4" fmla="*/ 1741 w 67196"/>
                    <a:gd name="connsiteY4" fmla="*/ 6290 h 102683"/>
                    <a:gd name="connsiteX5" fmla="*/ 394 w 67196"/>
                    <a:gd name="connsiteY5" fmla="*/ 8322 h 102683"/>
                    <a:gd name="connsiteX6" fmla="*/ 54585 w 67196"/>
                    <a:gd name="connsiteY6" fmla="*/ 102797 h 102683"/>
                    <a:gd name="connsiteX7" fmla="*/ 56998 w 67196"/>
                    <a:gd name="connsiteY7" fmla="*/ 102645 h 102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196" h="102683">
                      <a:moveTo>
                        <a:pt x="66015" y="97489"/>
                      </a:moveTo>
                      <a:cubicBezTo>
                        <a:pt x="67272" y="96765"/>
                        <a:pt x="67717" y="96105"/>
                        <a:pt x="67349" y="95470"/>
                      </a:cubicBezTo>
                      <a:lnTo>
                        <a:pt x="13183" y="982"/>
                      </a:lnTo>
                      <a:cubicBezTo>
                        <a:pt x="12828" y="372"/>
                        <a:pt x="12002" y="398"/>
                        <a:pt x="10745" y="1122"/>
                      </a:cubicBezTo>
                      <a:lnTo>
                        <a:pt x="1741" y="6290"/>
                      </a:lnTo>
                      <a:cubicBezTo>
                        <a:pt x="496" y="7014"/>
                        <a:pt x="39" y="7687"/>
                        <a:pt x="394" y="8322"/>
                      </a:cubicBezTo>
                      <a:lnTo>
                        <a:pt x="54585" y="102797"/>
                      </a:lnTo>
                      <a:cubicBezTo>
                        <a:pt x="54941" y="103420"/>
                        <a:pt x="55741" y="103382"/>
                        <a:pt x="56998" y="102645"/>
                      </a:cubicBezTo>
                      <a:close/>
                    </a:path>
                  </a:pathLst>
                </a:custGeom>
                <a:grpFill/>
                <a:ln w="12700" cap="flat">
                  <a:noFill/>
                  <a:prstDash val="solid"/>
                  <a:miter/>
                </a:ln>
              </p:spPr>
              <p:txBody>
                <a:bodyPr rtlCol="0" anchor="ctr"/>
                <a:lstStyle/>
                <a:p>
                  <a:endParaRPr lang="en-US"/>
                </a:p>
              </p:txBody>
            </p:sp>
            <p:sp>
              <p:nvSpPr>
                <p:cNvPr id="549" name="Freeform: Shape 184">
                  <a:extLst>
                    <a:ext uri="{FF2B5EF4-FFF2-40B4-BE49-F238E27FC236}">
                      <a16:creationId xmlns:a16="http://schemas.microsoft.com/office/drawing/2014/main" id="{81FA4BC5-35F3-117E-1152-4129BFC8A066}"/>
                    </a:ext>
                  </a:extLst>
                </p:cNvPr>
                <p:cNvSpPr>
                  <a:spLocks noChangeAspect="1"/>
                </p:cNvSpPr>
                <p:nvPr/>
              </p:nvSpPr>
              <p:spPr>
                <a:xfrm flipV="1">
                  <a:off x="2506959" y="5105116"/>
                  <a:ext cx="70635" cy="100883"/>
                </a:xfrm>
                <a:custGeom>
                  <a:avLst/>
                  <a:gdLst>
                    <a:gd name="connsiteX0" fmla="*/ 69499 w 70635"/>
                    <a:gd name="connsiteY0" fmla="*/ 95260 h 100883"/>
                    <a:gd name="connsiteX1" fmla="*/ 70769 w 70635"/>
                    <a:gd name="connsiteY1" fmla="*/ 93203 h 100883"/>
                    <a:gd name="connsiteX2" fmla="*/ 12882 w 70635"/>
                    <a:gd name="connsiteY2" fmla="*/ 950 h 100883"/>
                    <a:gd name="connsiteX3" fmla="*/ 10469 w 70635"/>
                    <a:gd name="connsiteY3" fmla="*/ 1191 h 100883"/>
                    <a:gd name="connsiteX4" fmla="*/ 1668 w 70635"/>
                    <a:gd name="connsiteY4" fmla="*/ 6703 h 100883"/>
                    <a:gd name="connsiteX5" fmla="*/ 411 w 70635"/>
                    <a:gd name="connsiteY5" fmla="*/ 8773 h 100883"/>
                    <a:gd name="connsiteX6" fmla="*/ 58285 w 70635"/>
                    <a:gd name="connsiteY6" fmla="*/ 101026 h 100883"/>
                    <a:gd name="connsiteX7" fmla="*/ 60710 w 70635"/>
                    <a:gd name="connsiteY7" fmla="*/ 100797 h 1008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635" h="100883">
                      <a:moveTo>
                        <a:pt x="69499" y="95260"/>
                      </a:moveTo>
                      <a:cubicBezTo>
                        <a:pt x="70731" y="94498"/>
                        <a:pt x="71150" y="93825"/>
                        <a:pt x="70769" y="93203"/>
                      </a:cubicBezTo>
                      <a:lnTo>
                        <a:pt x="12882" y="950"/>
                      </a:lnTo>
                      <a:cubicBezTo>
                        <a:pt x="12501" y="340"/>
                        <a:pt x="11688" y="417"/>
                        <a:pt x="10469" y="1191"/>
                      </a:cubicBezTo>
                      <a:lnTo>
                        <a:pt x="1668" y="6703"/>
                      </a:lnTo>
                      <a:cubicBezTo>
                        <a:pt x="449" y="7478"/>
                        <a:pt x="17" y="8176"/>
                        <a:pt x="411" y="8773"/>
                      </a:cubicBezTo>
                      <a:lnTo>
                        <a:pt x="58285" y="101026"/>
                      </a:lnTo>
                      <a:cubicBezTo>
                        <a:pt x="58666" y="101635"/>
                        <a:pt x="59478" y="101546"/>
                        <a:pt x="60710" y="100797"/>
                      </a:cubicBezTo>
                      <a:close/>
                    </a:path>
                  </a:pathLst>
                </a:custGeom>
                <a:grpFill/>
                <a:ln w="12700" cap="flat">
                  <a:noFill/>
                  <a:prstDash val="solid"/>
                  <a:miter/>
                </a:ln>
              </p:spPr>
              <p:txBody>
                <a:bodyPr rtlCol="0" anchor="ctr"/>
                <a:lstStyle/>
                <a:p>
                  <a:endParaRPr lang="en-US"/>
                </a:p>
              </p:txBody>
            </p:sp>
            <p:sp>
              <p:nvSpPr>
                <p:cNvPr id="550" name="Freeform: Shape 185">
                  <a:extLst>
                    <a:ext uri="{FF2B5EF4-FFF2-40B4-BE49-F238E27FC236}">
                      <a16:creationId xmlns:a16="http://schemas.microsoft.com/office/drawing/2014/main" id="{A911645C-0CDA-E76D-DD85-F366E706A858}"/>
                    </a:ext>
                  </a:extLst>
                </p:cNvPr>
                <p:cNvSpPr>
                  <a:spLocks noChangeAspect="1"/>
                </p:cNvSpPr>
                <p:nvPr/>
              </p:nvSpPr>
              <p:spPr>
                <a:xfrm flipV="1">
                  <a:off x="2430756" y="5057245"/>
                  <a:ext cx="73965" cy="98941"/>
                </a:xfrm>
                <a:custGeom>
                  <a:avLst/>
                  <a:gdLst>
                    <a:gd name="connsiteX0" fmla="*/ 72897 w 73965"/>
                    <a:gd name="connsiteY0" fmla="*/ 92915 h 98941"/>
                    <a:gd name="connsiteX1" fmla="*/ 74078 w 73965"/>
                    <a:gd name="connsiteY1" fmla="*/ 90781 h 98941"/>
                    <a:gd name="connsiteX2" fmla="*/ 12572 w 73965"/>
                    <a:gd name="connsiteY2" fmla="*/ 916 h 98941"/>
                    <a:gd name="connsiteX3" fmla="*/ 10172 w 73965"/>
                    <a:gd name="connsiteY3" fmla="*/ 1246 h 98941"/>
                    <a:gd name="connsiteX4" fmla="*/ 1600 w 73965"/>
                    <a:gd name="connsiteY4" fmla="*/ 7114 h 98941"/>
                    <a:gd name="connsiteX5" fmla="*/ 419 w 73965"/>
                    <a:gd name="connsiteY5" fmla="*/ 9235 h 98941"/>
                    <a:gd name="connsiteX6" fmla="*/ 61912 w 73965"/>
                    <a:gd name="connsiteY6" fmla="*/ 99100 h 98941"/>
                    <a:gd name="connsiteX7" fmla="*/ 64312 w 73965"/>
                    <a:gd name="connsiteY7" fmla="*/ 98782 h 989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965" h="98941">
                      <a:moveTo>
                        <a:pt x="72897" y="92915"/>
                      </a:moveTo>
                      <a:cubicBezTo>
                        <a:pt x="74091" y="92089"/>
                        <a:pt x="74472" y="91391"/>
                        <a:pt x="74078" y="90781"/>
                      </a:cubicBezTo>
                      <a:lnTo>
                        <a:pt x="12572" y="916"/>
                      </a:lnTo>
                      <a:cubicBezTo>
                        <a:pt x="12166" y="319"/>
                        <a:pt x="11353" y="434"/>
                        <a:pt x="10172" y="1246"/>
                      </a:cubicBezTo>
                      <a:lnTo>
                        <a:pt x="1600" y="7114"/>
                      </a:lnTo>
                      <a:cubicBezTo>
                        <a:pt x="393" y="7939"/>
                        <a:pt x="12" y="8638"/>
                        <a:pt x="419" y="9235"/>
                      </a:cubicBezTo>
                      <a:lnTo>
                        <a:pt x="61912" y="99100"/>
                      </a:lnTo>
                      <a:cubicBezTo>
                        <a:pt x="62318" y="99697"/>
                        <a:pt x="63118" y="99595"/>
                        <a:pt x="64312" y="98782"/>
                      </a:cubicBezTo>
                      <a:close/>
                    </a:path>
                  </a:pathLst>
                </a:custGeom>
                <a:grpFill/>
                <a:ln w="12700" cap="flat">
                  <a:noFill/>
                  <a:prstDash val="solid"/>
                  <a:miter/>
                </a:ln>
              </p:spPr>
              <p:txBody>
                <a:bodyPr rtlCol="0" anchor="ctr"/>
                <a:lstStyle/>
                <a:p>
                  <a:endParaRPr lang="en-US"/>
                </a:p>
              </p:txBody>
            </p:sp>
            <p:sp>
              <p:nvSpPr>
                <p:cNvPr id="551" name="Freeform: Shape 186">
                  <a:extLst>
                    <a:ext uri="{FF2B5EF4-FFF2-40B4-BE49-F238E27FC236}">
                      <a16:creationId xmlns:a16="http://schemas.microsoft.com/office/drawing/2014/main" id="{564B423B-B856-681A-C814-4CE2F03C8891}"/>
                    </a:ext>
                  </a:extLst>
                </p:cNvPr>
                <p:cNvSpPr>
                  <a:spLocks noChangeAspect="1"/>
                </p:cNvSpPr>
                <p:nvPr/>
              </p:nvSpPr>
              <p:spPr>
                <a:xfrm flipV="1">
                  <a:off x="2356378" y="5006362"/>
                  <a:ext cx="77176" cy="96870"/>
                </a:xfrm>
                <a:custGeom>
                  <a:avLst/>
                  <a:gdLst>
                    <a:gd name="connsiteX0" fmla="*/ 76161 w 77176"/>
                    <a:gd name="connsiteY0" fmla="*/ 90425 h 96870"/>
                    <a:gd name="connsiteX1" fmla="*/ 77254 w 77176"/>
                    <a:gd name="connsiteY1" fmla="*/ 88266 h 96870"/>
                    <a:gd name="connsiteX2" fmla="*/ 12242 w 77176"/>
                    <a:gd name="connsiteY2" fmla="*/ 878 h 96870"/>
                    <a:gd name="connsiteX3" fmla="*/ 9855 w 77176"/>
                    <a:gd name="connsiteY3" fmla="*/ 1309 h 96870"/>
                    <a:gd name="connsiteX4" fmla="*/ 1524 w 77176"/>
                    <a:gd name="connsiteY4" fmla="*/ 7520 h 96870"/>
                    <a:gd name="connsiteX5" fmla="*/ 431 w 77176"/>
                    <a:gd name="connsiteY5" fmla="*/ 9691 h 96870"/>
                    <a:gd name="connsiteX6" fmla="*/ 65443 w 77176"/>
                    <a:gd name="connsiteY6" fmla="*/ 97042 h 96870"/>
                    <a:gd name="connsiteX7" fmla="*/ 67830 w 77176"/>
                    <a:gd name="connsiteY7" fmla="*/ 96623 h 96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176" h="96870">
                      <a:moveTo>
                        <a:pt x="76161" y="90425"/>
                      </a:moveTo>
                      <a:cubicBezTo>
                        <a:pt x="77330" y="89574"/>
                        <a:pt x="77685" y="88850"/>
                        <a:pt x="77254" y="88266"/>
                      </a:cubicBezTo>
                      <a:lnTo>
                        <a:pt x="12242" y="878"/>
                      </a:lnTo>
                      <a:cubicBezTo>
                        <a:pt x="11811" y="306"/>
                        <a:pt x="11011" y="446"/>
                        <a:pt x="9855" y="1309"/>
                      </a:cubicBezTo>
                      <a:lnTo>
                        <a:pt x="1524" y="7520"/>
                      </a:lnTo>
                      <a:cubicBezTo>
                        <a:pt x="355" y="8383"/>
                        <a:pt x="0" y="9107"/>
                        <a:pt x="431" y="9691"/>
                      </a:cubicBezTo>
                      <a:lnTo>
                        <a:pt x="65443" y="97042"/>
                      </a:lnTo>
                      <a:cubicBezTo>
                        <a:pt x="65874" y="97639"/>
                        <a:pt x="66674" y="97499"/>
                        <a:pt x="67830" y="96623"/>
                      </a:cubicBezTo>
                      <a:close/>
                    </a:path>
                  </a:pathLst>
                </a:custGeom>
                <a:grpFill/>
                <a:ln w="12700" cap="flat">
                  <a:noFill/>
                  <a:prstDash val="solid"/>
                  <a:miter/>
                </a:ln>
              </p:spPr>
              <p:txBody>
                <a:bodyPr rtlCol="0" anchor="ctr"/>
                <a:lstStyle/>
                <a:p>
                  <a:endParaRPr lang="en-US"/>
                </a:p>
              </p:txBody>
            </p:sp>
            <p:sp>
              <p:nvSpPr>
                <p:cNvPr id="552" name="Freeform: Shape 187">
                  <a:extLst>
                    <a:ext uri="{FF2B5EF4-FFF2-40B4-BE49-F238E27FC236}">
                      <a16:creationId xmlns:a16="http://schemas.microsoft.com/office/drawing/2014/main" id="{7D949D43-03FC-2146-22AC-ACA7B0F34F26}"/>
                    </a:ext>
                  </a:extLst>
                </p:cNvPr>
                <p:cNvSpPr>
                  <a:spLocks noChangeAspect="1"/>
                </p:cNvSpPr>
                <p:nvPr/>
              </p:nvSpPr>
              <p:spPr>
                <a:xfrm flipV="1">
                  <a:off x="2284233" y="4952794"/>
                  <a:ext cx="80280" cy="94632"/>
                </a:xfrm>
                <a:custGeom>
                  <a:avLst/>
                  <a:gdLst>
                    <a:gd name="connsiteX0" fmla="*/ 79325 w 80280"/>
                    <a:gd name="connsiteY0" fmla="*/ 87800 h 94632"/>
                    <a:gd name="connsiteX1" fmla="*/ 80329 w 80280"/>
                    <a:gd name="connsiteY1" fmla="*/ 85578 h 94632"/>
                    <a:gd name="connsiteX2" fmla="*/ 11901 w 80280"/>
                    <a:gd name="connsiteY2" fmla="*/ 856 h 94632"/>
                    <a:gd name="connsiteX3" fmla="*/ 9526 w 80280"/>
                    <a:gd name="connsiteY3" fmla="*/ 1364 h 94632"/>
                    <a:gd name="connsiteX4" fmla="*/ 1449 w 80280"/>
                    <a:gd name="connsiteY4" fmla="*/ 7892 h 94632"/>
                    <a:gd name="connsiteX5" fmla="*/ 446 w 80280"/>
                    <a:gd name="connsiteY5" fmla="*/ 10115 h 94632"/>
                    <a:gd name="connsiteX6" fmla="*/ 68873 w 80280"/>
                    <a:gd name="connsiteY6" fmla="*/ 94836 h 94632"/>
                    <a:gd name="connsiteX7" fmla="*/ 71236 w 80280"/>
                    <a:gd name="connsiteY7" fmla="*/ 94316 h 9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280" h="94632">
                      <a:moveTo>
                        <a:pt x="79325" y="87800"/>
                      </a:moveTo>
                      <a:cubicBezTo>
                        <a:pt x="80456" y="86873"/>
                        <a:pt x="80786" y="86149"/>
                        <a:pt x="80329" y="85578"/>
                      </a:cubicBezTo>
                      <a:lnTo>
                        <a:pt x="11901" y="856"/>
                      </a:lnTo>
                      <a:cubicBezTo>
                        <a:pt x="11444" y="285"/>
                        <a:pt x="10669" y="463"/>
                        <a:pt x="9526" y="1364"/>
                      </a:cubicBezTo>
                      <a:lnTo>
                        <a:pt x="1449" y="7892"/>
                      </a:lnTo>
                      <a:cubicBezTo>
                        <a:pt x="319" y="8794"/>
                        <a:pt x="-11" y="9543"/>
                        <a:pt x="446" y="10115"/>
                      </a:cubicBezTo>
                      <a:lnTo>
                        <a:pt x="68873" y="94836"/>
                      </a:lnTo>
                      <a:cubicBezTo>
                        <a:pt x="69331" y="95408"/>
                        <a:pt x="70118" y="95217"/>
                        <a:pt x="71236" y="94316"/>
                      </a:cubicBezTo>
                      <a:close/>
                    </a:path>
                  </a:pathLst>
                </a:custGeom>
                <a:grpFill/>
                <a:ln w="12700" cap="flat">
                  <a:noFill/>
                  <a:prstDash val="solid"/>
                  <a:miter/>
                </a:ln>
              </p:spPr>
              <p:txBody>
                <a:bodyPr rtlCol="0" anchor="ctr"/>
                <a:lstStyle/>
                <a:p>
                  <a:endParaRPr lang="en-US"/>
                </a:p>
              </p:txBody>
            </p:sp>
            <p:sp>
              <p:nvSpPr>
                <p:cNvPr id="553" name="Freeform: Shape 188">
                  <a:extLst>
                    <a:ext uri="{FF2B5EF4-FFF2-40B4-BE49-F238E27FC236}">
                      <a16:creationId xmlns:a16="http://schemas.microsoft.com/office/drawing/2014/main" id="{62C7EF0B-8CC1-87A5-C425-A9A3E17307F7}"/>
                    </a:ext>
                  </a:extLst>
                </p:cNvPr>
                <p:cNvSpPr>
                  <a:spLocks noChangeAspect="1"/>
                </p:cNvSpPr>
                <p:nvPr/>
              </p:nvSpPr>
              <p:spPr>
                <a:xfrm flipV="1">
                  <a:off x="2214457" y="4896573"/>
                  <a:ext cx="83226" cy="92248"/>
                </a:xfrm>
                <a:custGeom>
                  <a:avLst/>
                  <a:gdLst>
                    <a:gd name="connsiteX0" fmla="*/ 82331 w 83226"/>
                    <a:gd name="connsiteY0" fmla="*/ 85018 h 92248"/>
                    <a:gd name="connsiteX1" fmla="*/ 83245 w 83226"/>
                    <a:gd name="connsiteY1" fmla="*/ 82783 h 92248"/>
                    <a:gd name="connsiteX2" fmla="*/ 11541 w 83226"/>
                    <a:gd name="connsiteY2" fmla="*/ 817 h 92248"/>
                    <a:gd name="connsiteX3" fmla="*/ 9179 w 83226"/>
                    <a:gd name="connsiteY3" fmla="*/ 1427 h 92248"/>
                    <a:gd name="connsiteX4" fmla="*/ 1368 w 83226"/>
                    <a:gd name="connsiteY4" fmla="*/ 8259 h 92248"/>
                    <a:gd name="connsiteX5" fmla="*/ 454 w 83226"/>
                    <a:gd name="connsiteY5" fmla="*/ 10520 h 92248"/>
                    <a:gd name="connsiteX6" fmla="*/ 72171 w 83226"/>
                    <a:gd name="connsiteY6" fmla="*/ 92473 h 92248"/>
                    <a:gd name="connsiteX7" fmla="*/ 74520 w 83226"/>
                    <a:gd name="connsiteY7" fmla="*/ 91851 h 92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226" h="92248">
                      <a:moveTo>
                        <a:pt x="82331" y="85018"/>
                      </a:moveTo>
                      <a:cubicBezTo>
                        <a:pt x="83423" y="84078"/>
                        <a:pt x="83728" y="83316"/>
                        <a:pt x="83245" y="82783"/>
                      </a:cubicBezTo>
                      <a:lnTo>
                        <a:pt x="11541" y="817"/>
                      </a:lnTo>
                      <a:cubicBezTo>
                        <a:pt x="11058" y="271"/>
                        <a:pt x="10271" y="487"/>
                        <a:pt x="9179" y="1427"/>
                      </a:cubicBezTo>
                      <a:lnTo>
                        <a:pt x="1368" y="8259"/>
                      </a:lnTo>
                      <a:cubicBezTo>
                        <a:pt x="289" y="9225"/>
                        <a:pt x="-16" y="9974"/>
                        <a:pt x="454" y="10520"/>
                      </a:cubicBezTo>
                      <a:lnTo>
                        <a:pt x="72171" y="92473"/>
                      </a:lnTo>
                      <a:cubicBezTo>
                        <a:pt x="72640" y="93019"/>
                        <a:pt x="73428" y="92816"/>
                        <a:pt x="74520" y="91851"/>
                      </a:cubicBezTo>
                      <a:close/>
                    </a:path>
                  </a:pathLst>
                </a:custGeom>
                <a:grpFill/>
                <a:ln w="12700" cap="flat">
                  <a:noFill/>
                  <a:prstDash val="solid"/>
                  <a:miter/>
                </a:ln>
              </p:spPr>
              <p:txBody>
                <a:bodyPr rtlCol="0" anchor="ctr"/>
                <a:lstStyle/>
                <a:p>
                  <a:endParaRPr lang="en-US"/>
                </a:p>
              </p:txBody>
            </p:sp>
            <p:sp>
              <p:nvSpPr>
                <p:cNvPr id="554" name="Freeform: Shape 189">
                  <a:extLst>
                    <a:ext uri="{FF2B5EF4-FFF2-40B4-BE49-F238E27FC236}">
                      <a16:creationId xmlns:a16="http://schemas.microsoft.com/office/drawing/2014/main" id="{EAF286CB-E9E6-032F-7669-D9ABB52CD9CE}"/>
                    </a:ext>
                  </a:extLst>
                </p:cNvPr>
                <p:cNvSpPr>
                  <a:spLocks noChangeAspect="1"/>
                </p:cNvSpPr>
                <p:nvPr/>
              </p:nvSpPr>
              <p:spPr>
                <a:xfrm flipV="1">
                  <a:off x="2147225" y="4837930"/>
                  <a:ext cx="86068" cy="89741"/>
                </a:xfrm>
                <a:custGeom>
                  <a:avLst/>
                  <a:gdLst>
                    <a:gd name="connsiteX0" fmla="*/ 85230 w 86068"/>
                    <a:gd name="connsiteY0" fmla="*/ 82142 h 89741"/>
                    <a:gd name="connsiteX1" fmla="*/ 86056 w 86068"/>
                    <a:gd name="connsiteY1" fmla="*/ 79856 h 89741"/>
                    <a:gd name="connsiteX2" fmla="*/ 11164 w 86068"/>
                    <a:gd name="connsiteY2" fmla="*/ 786 h 89741"/>
                    <a:gd name="connsiteX3" fmla="*/ 8840 w 86068"/>
                    <a:gd name="connsiteY3" fmla="*/ 1497 h 89741"/>
                    <a:gd name="connsiteX4" fmla="*/ 1309 w 86068"/>
                    <a:gd name="connsiteY4" fmla="*/ 8634 h 89741"/>
                    <a:gd name="connsiteX5" fmla="*/ 471 w 86068"/>
                    <a:gd name="connsiteY5" fmla="*/ 10920 h 89741"/>
                    <a:gd name="connsiteX6" fmla="*/ 75375 w 86068"/>
                    <a:gd name="connsiteY6" fmla="*/ 89978 h 89741"/>
                    <a:gd name="connsiteX7" fmla="*/ 77687 w 86068"/>
                    <a:gd name="connsiteY7" fmla="*/ 89279 h 8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6068" h="89741">
                      <a:moveTo>
                        <a:pt x="85230" y="82142"/>
                      </a:moveTo>
                      <a:cubicBezTo>
                        <a:pt x="86284" y="81151"/>
                        <a:pt x="86564" y="80377"/>
                        <a:pt x="86056" y="79856"/>
                      </a:cubicBezTo>
                      <a:lnTo>
                        <a:pt x="11164" y="786"/>
                      </a:lnTo>
                      <a:cubicBezTo>
                        <a:pt x="10669" y="265"/>
                        <a:pt x="9894" y="494"/>
                        <a:pt x="8840" y="1497"/>
                      </a:cubicBezTo>
                      <a:lnTo>
                        <a:pt x="1309" y="8634"/>
                      </a:lnTo>
                      <a:cubicBezTo>
                        <a:pt x="255" y="9638"/>
                        <a:pt x="-25" y="10400"/>
                        <a:pt x="471" y="10920"/>
                      </a:cubicBezTo>
                      <a:lnTo>
                        <a:pt x="75375" y="89978"/>
                      </a:lnTo>
                      <a:cubicBezTo>
                        <a:pt x="75870" y="90511"/>
                        <a:pt x="76645" y="90283"/>
                        <a:pt x="77687" y="89279"/>
                      </a:cubicBezTo>
                      <a:close/>
                    </a:path>
                  </a:pathLst>
                </a:custGeom>
                <a:grpFill/>
                <a:ln w="12700" cap="flat">
                  <a:noFill/>
                  <a:prstDash val="solid"/>
                  <a:miter/>
                </a:ln>
              </p:spPr>
              <p:txBody>
                <a:bodyPr rtlCol="0" anchor="ctr"/>
                <a:lstStyle/>
                <a:p>
                  <a:endParaRPr lang="en-US"/>
                </a:p>
              </p:txBody>
            </p:sp>
            <p:sp>
              <p:nvSpPr>
                <p:cNvPr id="555" name="Freeform: Shape 190">
                  <a:extLst>
                    <a:ext uri="{FF2B5EF4-FFF2-40B4-BE49-F238E27FC236}">
                      <a16:creationId xmlns:a16="http://schemas.microsoft.com/office/drawing/2014/main" id="{E69D787D-B031-E900-CCD8-1DB967ED657D}"/>
                    </a:ext>
                  </a:extLst>
                </p:cNvPr>
                <p:cNvSpPr>
                  <a:spLocks noChangeAspect="1"/>
                </p:cNvSpPr>
                <p:nvPr/>
              </p:nvSpPr>
              <p:spPr>
                <a:xfrm flipV="1">
                  <a:off x="2082176" y="4776548"/>
                  <a:ext cx="88778" cy="87066"/>
                </a:xfrm>
                <a:custGeom>
                  <a:avLst/>
                  <a:gdLst>
                    <a:gd name="connsiteX0" fmla="*/ 88005 w 88778"/>
                    <a:gd name="connsiteY0" fmla="*/ 79102 h 87066"/>
                    <a:gd name="connsiteX1" fmla="*/ 88742 w 88778"/>
                    <a:gd name="connsiteY1" fmla="*/ 76778 h 87066"/>
                    <a:gd name="connsiteX2" fmla="*/ 10777 w 88778"/>
                    <a:gd name="connsiteY2" fmla="*/ 756 h 87066"/>
                    <a:gd name="connsiteX3" fmla="*/ 8478 w 88778"/>
                    <a:gd name="connsiteY3" fmla="*/ 1556 h 87066"/>
                    <a:gd name="connsiteX4" fmla="*/ 1239 w 88778"/>
                    <a:gd name="connsiteY4" fmla="*/ 8985 h 87066"/>
                    <a:gd name="connsiteX5" fmla="*/ 490 w 88778"/>
                    <a:gd name="connsiteY5" fmla="*/ 11310 h 87066"/>
                    <a:gd name="connsiteX6" fmla="*/ 78455 w 88778"/>
                    <a:gd name="connsiteY6" fmla="*/ 87332 h 87066"/>
                    <a:gd name="connsiteX7" fmla="*/ 80753 w 88778"/>
                    <a:gd name="connsiteY7" fmla="*/ 86531 h 87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778" h="87066">
                      <a:moveTo>
                        <a:pt x="88005" y="79102"/>
                      </a:moveTo>
                      <a:cubicBezTo>
                        <a:pt x="89008" y="78061"/>
                        <a:pt x="89262" y="77286"/>
                        <a:pt x="88742" y="76778"/>
                      </a:cubicBezTo>
                      <a:lnTo>
                        <a:pt x="10777" y="756"/>
                      </a:lnTo>
                      <a:cubicBezTo>
                        <a:pt x="10256" y="248"/>
                        <a:pt x="9494" y="527"/>
                        <a:pt x="8478" y="1556"/>
                      </a:cubicBezTo>
                      <a:lnTo>
                        <a:pt x="1239" y="8985"/>
                      </a:lnTo>
                      <a:cubicBezTo>
                        <a:pt x="223" y="10027"/>
                        <a:pt x="-31" y="10789"/>
                        <a:pt x="490" y="11310"/>
                      </a:cubicBezTo>
                      <a:lnTo>
                        <a:pt x="78455" y="87332"/>
                      </a:lnTo>
                      <a:cubicBezTo>
                        <a:pt x="78975" y="87827"/>
                        <a:pt x="79750" y="87573"/>
                        <a:pt x="80753" y="86531"/>
                      </a:cubicBezTo>
                      <a:close/>
                    </a:path>
                  </a:pathLst>
                </a:custGeom>
                <a:grpFill/>
                <a:ln w="12700" cap="flat">
                  <a:noFill/>
                  <a:prstDash val="solid"/>
                  <a:miter/>
                </a:ln>
              </p:spPr>
              <p:txBody>
                <a:bodyPr rtlCol="0" anchor="ctr"/>
                <a:lstStyle/>
                <a:p>
                  <a:endParaRPr lang="en-US"/>
                </a:p>
              </p:txBody>
            </p:sp>
            <p:sp>
              <p:nvSpPr>
                <p:cNvPr id="556" name="Freeform: Shape 191">
                  <a:extLst>
                    <a:ext uri="{FF2B5EF4-FFF2-40B4-BE49-F238E27FC236}">
                      <a16:creationId xmlns:a16="http://schemas.microsoft.com/office/drawing/2014/main" id="{5A810412-5432-7A21-F1DF-8CA3C0830A12}"/>
                    </a:ext>
                  </a:extLst>
                </p:cNvPr>
                <p:cNvSpPr>
                  <a:spLocks noChangeAspect="1"/>
                </p:cNvSpPr>
                <p:nvPr/>
              </p:nvSpPr>
              <p:spPr>
                <a:xfrm flipV="1">
                  <a:off x="2019873" y="4712874"/>
                  <a:ext cx="91344" cy="84295"/>
                </a:xfrm>
                <a:custGeom>
                  <a:avLst/>
                  <a:gdLst>
                    <a:gd name="connsiteX0" fmla="*/ 90624 w 91344"/>
                    <a:gd name="connsiteY0" fmla="*/ 75972 h 84295"/>
                    <a:gd name="connsiteX1" fmla="*/ 91272 w 91344"/>
                    <a:gd name="connsiteY1" fmla="*/ 73622 h 84295"/>
                    <a:gd name="connsiteX2" fmla="*/ 10373 w 91344"/>
                    <a:gd name="connsiteY2" fmla="*/ 724 h 84295"/>
                    <a:gd name="connsiteX3" fmla="*/ 8112 w 91344"/>
                    <a:gd name="connsiteY3" fmla="*/ 1613 h 84295"/>
                    <a:gd name="connsiteX4" fmla="*/ 1153 w 91344"/>
                    <a:gd name="connsiteY4" fmla="*/ 9335 h 84295"/>
                    <a:gd name="connsiteX5" fmla="*/ 505 w 91344"/>
                    <a:gd name="connsiteY5" fmla="*/ 11672 h 84295"/>
                    <a:gd name="connsiteX6" fmla="*/ 81404 w 91344"/>
                    <a:gd name="connsiteY6" fmla="*/ 84570 h 84295"/>
                    <a:gd name="connsiteX7" fmla="*/ 83665 w 91344"/>
                    <a:gd name="connsiteY7" fmla="*/ 83681 h 84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344" h="84295">
                      <a:moveTo>
                        <a:pt x="90624" y="75972"/>
                      </a:moveTo>
                      <a:cubicBezTo>
                        <a:pt x="91602" y="74905"/>
                        <a:pt x="91818" y="74118"/>
                        <a:pt x="91272" y="73622"/>
                      </a:cubicBezTo>
                      <a:lnTo>
                        <a:pt x="10373" y="724"/>
                      </a:lnTo>
                      <a:cubicBezTo>
                        <a:pt x="9840" y="242"/>
                        <a:pt x="9078" y="547"/>
                        <a:pt x="8112" y="1613"/>
                      </a:cubicBezTo>
                      <a:lnTo>
                        <a:pt x="1153" y="9335"/>
                      </a:lnTo>
                      <a:cubicBezTo>
                        <a:pt x="188" y="10402"/>
                        <a:pt x="-28" y="11189"/>
                        <a:pt x="505" y="11672"/>
                      </a:cubicBezTo>
                      <a:lnTo>
                        <a:pt x="81404" y="84570"/>
                      </a:lnTo>
                      <a:cubicBezTo>
                        <a:pt x="81950" y="85065"/>
                        <a:pt x="82712" y="84747"/>
                        <a:pt x="83665" y="83681"/>
                      </a:cubicBezTo>
                      <a:close/>
                    </a:path>
                  </a:pathLst>
                </a:custGeom>
                <a:grpFill/>
                <a:ln w="12700" cap="flat">
                  <a:noFill/>
                  <a:prstDash val="solid"/>
                  <a:miter/>
                </a:ln>
              </p:spPr>
              <p:txBody>
                <a:bodyPr rtlCol="0" anchor="ctr"/>
                <a:lstStyle/>
                <a:p>
                  <a:endParaRPr lang="en-US"/>
                </a:p>
              </p:txBody>
            </p:sp>
            <p:sp>
              <p:nvSpPr>
                <p:cNvPr id="557" name="Freeform: Shape 192">
                  <a:extLst>
                    <a:ext uri="{FF2B5EF4-FFF2-40B4-BE49-F238E27FC236}">
                      <a16:creationId xmlns:a16="http://schemas.microsoft.com/office/drawing/2014/main" id="{FD7F0420-7351-83D1-9E90-497C4D607E55}"/>
                    </a:ext>
                  </a:extLst>
                </p:cNvPr>
                <p:cNvSpPr>
                  <a:spLocks noChangeAspect="1"/>
                </p:cNvSpPr>
                <p:nvPr/>
              </p:nvSpPr>
              <p:spPr>
                <a:xfrm flipV="1">
                  <a:off x="1960504" y="4647203"/>
                  <a:ext cx="93761" cy="81393"/>
                </a:xfrm>
                <a:custGeom>
                  <a:avLst/>
                  <a:gdLst>
                    <a:gd name="connsiteX0" fmla="*/ 93104 w 93761"/>
                    <a:gd name="connsiteY0" fmla="*/ 72720 h 81393"/>
                    <a:gd name="connsiteX1" fmla="*/ 93663 w 93761"/>
                    <a:gd name="connsiteY1" fmla="*/ 70358 h 81393"/>
                    <a:gd name="connsiteX2" fmla="*/ 9945 w 93761"/>
                    <a:gd name="connsiteY2" fmla="*/ 699 h 81393"/>
                    <a:gd name="connsiteX3" fmla="*/ 7722 w 93761"/>
                    <a:gd name="connsiteY3" fmla="*/ 1677 h 81393"/>
                    <a:gd name="connsiteX4" fmla="*/ 1080 w 93761"/>
                    <a:gd name="connsiteY4" fmla="*/ 9652 h 81393"/>
                    <a:gd name="connsiteX5" fmla="*/ 534 w 93761"/>
                    <a:gd name="connsiteY5" fmla="*/ 12027 h 81393"/>
                    <a:gd name="connsiteX6" fmla="*/ 84252 w 93761"/>
                    <a:gd name="connsiteY6" fmla="*/ 81686 h 81393"/>
                    <a:gd name="connsiteX7" fmla="*/ 86475 w 93761"/>
                    <a:gd name="connsiteY7" fmla="*/ 80721 h 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761" h="81393">
                      <a:moveTo>
                        <a:pt x="93104" y="72720"/>
                      </a:moveTo>
                      <a:cubicBezTo>
                        <a:pt x="94031" y="71615"/>
                        <a:pt x="94222" y="70828"/>
                        <a:pt x="93663" y="70358"/>
                      </a:cubicBezTo>
                      <a:lnTo>
                        <a:pt x="9945" y="699"/>
                      </a:lnTo>
                      <a:cubicBezTo>
                        <a:pt x="9386" y="242"/>
                        <a:pt x="8662" y="546"/>
                        <a:pt x="7722" y="1677"/>
                      </a:cubicBezTo>
                      <a:lnTo>
                        <a:pt x="1080" y="9652"/>
                      </a:lnTo>
                      <a:cubicBezTo>
                        <a:pt x="166" y="10770"/>
                        <a:pt x="-38" y="11557"/>
                        <a:pt x="534" y="12027"/>
                      </a:cubicBezTo>
                      <a:lnTo>
                        <a:pt x="84252" y="81686"/>
                      </a:lnTo>
                      <a:cubicBezTo>
                        <a:pt x="84798" y="82144"/>
                        <a:pt x="85535" y="81826"/>
                        <a:pt x="86475" y="80721"/>
                      </a:cubicBezTo>
                      <a:close/>
                    </a:path>
                  </a:pathLst>
                </a:custGeom>
                <a:grpFill/>
                <a:ln w="12700" cap="flat">
                  <a:noFill/>
                  <a:prstDash val="solid"/>
                  <a:miter/>
                </a:ln>
              </p:spPr>
              <p:txBody>
                <a:bodyPr rtlCol="0" anchor="ctr"/>
                <a:lstStyle/>
                <a:p>
                  <a:endParaRPr lang="en-US"/>
                </a:p>
              </p:txBody>
            </p:sp>
            <p:sp>
              <p:nvSpPr>
                <p:cNvPr id="558" name="Freeform: Shape 193">
                  <a:extLst>
                    <a:ext uri="{FF2B5EF4-FFF2-40B4-BE49-F238E27FC236}">
                      <a16:creationId xmlns:a16="http://schemas.microsoft.com/office/drawing/2014/main" id="{3D99F398-51A6-86EF-9AC9-1E357DB397B8}"/>
                    </a:ext>
                  </a:extLst>
                </p:cNvPr>
                <p:cNvSpPr>
                  <a:spLocks noChangeAspect="1"/>
                </p:cNvSpPr>
                <p:nvPr/>
              </p:nvSpPr>
              <p:spPr>
                <a:xfrm flipV="1">
                  <a:off x="1903590" y="4578977"/>
                  <a:ext cx="96052" cy="78335"/>
                </a:xfrm>
                <a:custGeom>
                  <a:avLst/>
                  <a:gdLst>
                    <a:gd name="connsiteX0" fmla="*/ 95466 w 96052"/>
                    <a:gd name="connsiteY0" fmla="*/ 69336 h 78335"/>
                    <a:gd name="connsiteX1" fmla="*/ 95923 w 96052"/>
                    <a:gd name="connsiteY1" fmla="*/ 66961 h 78335"/>
                    <a:gd name="connsiteX2" fmla="*/ 9512 w 96052"/>
                    <a:gd name="connsiteY2" fmla="*/ 667 h 78335"/>
                    <a:gd name="connsiteX3" fmla="*/ 7341 w 96052"/>
                    <a:gd name="connsiteY3" fmla="*/ 1734 h 78335"/>
                    <a:gd name="connsiteX4" fmla="*/ 1016 w 96052"/>
                    <a:gd name="connsiteY4" fmla="*/ 9963 h 78335"/>
                    <a:gd name="connsiteX5" fmla="*/ 546 w 96052"/>
                    <a:gd name="connsiteY5" fmla="*/ 12351 h 78335"/>
                    <a:gd name="connsiteX6" fmla="*/ 86957 w 96052"/>
                    <a:gd name="connsiteY6" fmla="*/ 78632 h 78335"/>
                    <a:gd name="connsiteX7" fmla="*/ 89141 w 96052"/>
                    <a:gd name="connsiteY7" fmla="*/ 77578 h 78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52" h="78335">
                      <a:moveTo>
                        <a:pt x="95466" y="69336"/>
                      </a:moveTo>
                      <a:cubicBezTo>
                        <a:pt x="96342" y="68193"/>
                        <a:pt x="96494" y="67405"/>
                        <a:pt x="95923" y="66961"/>
                      </a:cubicBezTo>
                      <a:lnTo>
                        <a:pt x="9512" y="667"/>
                      </a:lnTo>
                      <a:cubicBezTo>
                        <a:pt x="8941" y="235"/>
                        <a:pt x="8217" y="578"/>
                        <a:pt x="7341" y="1734"/>
                      </a:cubicBezTo>
                      <a:lnTo>
                        <a:pt x="1016" y="9963"/>
                      </a:lnTo>
                      <a:cubicBezTo>
                        <a:pt x="127" y="11119"/>
                        <a:pt x="-25" y="11919"/>
                        <a:pt x="546" y="12351"/>
                      </a:cubicBezTo>
                      <a:lnTo>
                        <a:pt x="86957" y="78632"/>
                      </a:lnTo>
                      <a:cubicBezTo>
                        <a:pt x="87528" y="79089"/>
                        <a:pt x="88265" y="78721"/>
                        <a:pt x="89141" y="77578"/>
                      </a:cubicBezTo>
                      <a:close/>
                    </a:path>
                  </a:pathLst>
                </a:custGeom>
                <a:grpFill/>
                <a:ln w="12700" cap="flat">
                  <a:noFill/>
                  <a:prstDash val="solid"/>
                  <a:miter/>
                </a:ln>
              </p:spPr>
              <p:txBody>
                <a:bodyPr rtlCol="0" anchor="ctr"/>
                <a:lstStyle/>
                <a:p>
                  <a:endParaRPr lang="en-US"/>
                </a:p>
              </p:txBody>
            </p:sp>
            <p:sp>
              <p:nvSpPr>
                <p:cNvPr id="559" name="Freeform: Shape 194">
                  <a:extLst>
                    <a:ext uri="{FF2B5EF4-FFF2-40B4-BE49-F238E27FC236}">
                      <a16:creationId xmlns:a16="http://schemas.microsoft.com/office/drawing/2014/main" id="{1B0BB623-1239-126D-C752-D87E6968DCFA}"/>
                    </a:ext>
                  </a:extLst>
                </p:cNvPr>
                <p:cNvSpPr>
                  <a:spLocks noChangeAspect="1"/>
                </p:cNvSpPr>
                <p:nvPr/>
              </p:nvSpPr>
              <p:spPr>
                <a:xfrm flipV="1">
                  <a:off x="1849496" y="4508577"/>
                  <a:ext cx="98198" cy="75173"/>
                </a:xfrm>
                <a:custGeom>
                  <a:avLst/>
                  <a:gdLst>
                    <a:gd name="connsiteX0" fmla="*/ 97663 w 98198"/>
                    <a:gd name="connsiteY0" fmla="*/ 65856 h 75173"/>
                    <a:gd name="connsiteX1" fmla="*/ 98031 w 98198"/>
                    <a:gd name="connsiteY1" fmla="*/ 63456 h 75173"/>
                    <a:gd name="connsiteX2" fmla="*/ 9055 w 98198"/>
                    <a:gd name="connsiteY2" fmla="*/ 642 h 75173"/>
                    <a:gd name="connsiteX3" fmla="*/ 6922 w 98198"/>
                    <a:gd name="connsiteY3" fmla="*/ 1798 h 75173"/>
                    <a:gd name="connsiteX4" fmla="*/ 940 w 98198"/>
                    <a:gd name="connsiteY4" fmla="*/ 10281 h 75173"/>
                    <a:gd name="connsiteX5" fmla="*/ 572 w 98198"/>
                    <a:gd name="connsiteY5" fmla="*/ 12682 h 75173"/>
                    <a:gd name="connsiteX6" fmla="*/ 89535 w 98198"/>
                    <a:gd name="connsiteY6" fmla="*/ 75496 h 75173"/>
                    <a:gd name="connsiteX7" fmla="*/ 91668 w 98198"/>
                    <a:gd name="connsiteY7" fmla="*/ 74340 h 75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8198" h="75173">
                      <a:moveTo>
                        <a:pt x="97663" y="65856"/>
                      </a:moveTo>
                      <a:cubicBezTo>
                        <a:pt x="98501" y="64675"/>
                        <a:pt x="98628" y="63875"/>
                        <a:pt x="98031" y="63456"/>
                      </a:cubicBezTo>
                      <a:lnTo>
                        <a:pt x="9055" y="642"/>
                      </a:lnTo>
                      <a:cubicBezTo>
                        <a:pt x="8484" y="223"/>
                        <a:pt x="7760" y="617"/>
                        <a:pt x="6922" y="1798"/>
                      </a:cubicBezTo>
                      <a:lnTo>
                        <a:pt x="940" y="10281"/>
                      </a:lnTo>
                      <a:cubicBezTo>
                        <a:pt x="89" y="11462"/>
                        <a:pt x="-13" y="12250"/>
                        <a:pt x="572" y="12682"/>
                      </a:cubicBezTo>
                      <a:lnTo>
                        <a:pt x="89535" y="75496"/>
                      </a:lnTo>
                      <a:cubicBezTo>
                        <a:pt x="90132" y="75902"/>
                        <a:pt x="90843" y="75521"/>
                        <a:pt x="91668" y="74340"/>
                      </a:cubicBezTo>
                      <a:close/>
                    </a:path>
                  </a:pathLst>
                </a:custGeom>
                <a:grpFill/>
                <a:ln w="12700" cap="flat">
                  <a:noFill/>
                  <a:prstDash val="solid"/>
                  <a:miter/>
                </a:ln>
              </p:spPr>
              <p:txBody>
                <a:bodyPr rtlCol="0" anchor="ctr"/>
                <a:lstStyle/>
                <a:p>
                  <a:endParaRPr lang="en-US"/>
                </a:p>
              </p:txBody>
            </p:sp>
            <p:sp>
              <p:nvSpPr>
                <p:cNvPr id="560" name="Freeform: Shape 195">
                  <a:extLst>
                    <a:ext uri="{FF2B5EF4-FFF2-40B4-BE49-F238E27FC236}">
                      <a16:creationId xmlns:a16="http://schemas.microsoft.com/office/drawing/2014/main" id="{743011EC-4670-E94C-FDEB-678FFB0EE49A}"/>
                    </a:ext>
                  </a:extLst>
                </p:cNvPr>
                <p:cNvSpPr>
                  <a:spLocks noChangeAspect="1"/>
                </p:cNvSpPr>
                <p:nvPr/>
              </p:nvSpPr>
              <p:spPr>
                <a:xfrm flipV="1">
                  <a:off x="1798527" y="4436429"/>
                  <a:ext cx="100199" cy="71878"/>
                </a:xfrm>
                <a:custGeom>
                  <a:avLst/>
                  <a:gdLst>
                    <a:gd name="connsiteX0" fmla="*/ 99732 w 100199"/>
                    <a:gd name="connsiteY0" fmla="*/ 62250 h 71878"/>
                    <a:gd name="connsiteX1" fmla="*/ 99999 w 100199"/>
                    <a:gd name="connsiteY1" fmla="*/ 59849 h 71878"/>
                    <a:gd name="connsiteX2" fmla="*/ 8610 w 100199"/>
                    <a:gd name="connsiteY2" fmla="*/ 617 h 71878"/>
                    <a:gd name="connsiteX3" fmla="*/ 6514 w 100199"/>
                    <a:gd name="connsiteY3" fmla="*/ 1849 h 71878"/>
                    <a:gd name="connsiteX4" fmla="*/ 875 w 100199"/>
                    <a:gd name="connsiteY4" fmla="*/ 10561 h 71878"/>
                    <a:gd name="connsiteX5" fmla="*/ 596 w 100199"/>
                    <a:gd name="connsiteY5" fmla="*/ 12961 h 71878"/>
                    <a:gd name="connsiteX6" fmla="*/ 91998 w 100199"/>
                    <a:gd name="connsiteY6" fmla="*/ 72206 h 71878"/>
                    <a:gd name="connsiteX7" fmla="*/ 94093 w 100199"/>
                    <a:gd name="connsiteY7" fmla="*/ 70975 h 71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199" h="71878">
                      <a:moveTo>
                        <a:pt x="99732" y="62250"/>
                      </a:moveTo>
                      <a:cubicBezTo>
                        <a:pt x="100519" y="61043"/>
                        <a:pt x="100608" y="60243"/>
                        <a:pt x="99999" y="59849"/>
                      </a:cubicBezTo>
                      <a:lnTo>
                        <a:pt x="8610" y="617"/>
                      </a:lnTo>
                      <a:cubicBezTo>
                        <a:pt x="8000" y="223"/>
                        <a:pt x="7314" y="629"/>
                        <a:pt x="6514" y="1849"/>
                      </a:cubicBezTo>
                      <a:lnTo>
                        <a:pt x="875" y="10561"/>
                      </a:lnTo>
                      <a:cubicBezTo>
                        <a:pt x="75" y="11767"/>
                        <a:pt x="-14" y="12580"/>
                        <a:pt x="596" y="12961"/>
                      </a:cubicBezTo>
                      <a:lnTo>
                        <a:pt x="91998" y="72206"/>
                      </a:lnTo>
                      <a:cubicBezTo>
                        <a:pt x="92595" y="72600"/>
                        <a:pt x="93293" y="72181"/>
                        <a:pt x="94093" y="70975"/>
                      </a:cubicBezTo>
                      <a:close/>
                    </a:path>
                  </a:pathLst>
                </a:custGeom>
                <a:grpFill/>
                <a:ln w="12700" cap="flat">
                  <a:noFill/>
                  <a:prstDash val="solid"/>
                  <a:miter/>
                </a:ln>
              </p:spPr>
              <p:txBody>
                <a:bodyPr rtlCol="0" anchor="ctr"/>
                <a:lstStyle/>
                <a:p>
                  <a:endParaRPr lang="en-US"/>
                </a:p>
              </p:txBody>
            </p:sp>
            <p:sp>
              <p:nvSpPr>
                <p:cNvPr id="561" name="Freeform: Shape 196">
                  <a:extLst>
                    <a:ext uri="{FF2B5EF4-FFF2-40B4-BE49-F238E27FC236}">
                      <a16:creationId xmlns:a16="http://schemas.microsoft.com/office/drawing/2014/main" id="{C8EF9A5C-0B0D-FDFA-AC84-6A1C15D42CAF}"/>
                    </a:ext>
                  </a:extLst>
                </p:cNvPr>
                <p:cNvSpPr>
                  <a:spLocks noChangeAspect="1"/>
                </p:cNvSpPr>
                <p:nvPr/>
              </p:nvSpPr>
              <p:spPr>
                <a:xfrm flipV="1">
                  <a:off x="1750545" y="4362297"/>
                  <a:ext cx="102037" cy="68478"/>
                </a:xfrm>
                <a:custGeom>
                  <a:avLst/>
                  <a:gdLst>
                    <a:gd name="connsiteX0" fmla="*/ 101633 w 102037"/>
                    <a:gd name="connsiteY0" fmla="*/ 58560 h 68478"/>
                    <a:gd name="connsiteX1" fmla="*/ 101811 w 102037"/>
                    <a:gd name="connsiteY1" fmla="*/ 56147 h 68478"/>
                    <a:gd name="connsiteX2" fmla="*/ 8136 w 102037"/>
                    <a:gd name="connsiteY2" fmla="*/ 597 h 68478"/>
                    <a:gd name="connsiteX3" fmla="*/ 6092 w 102037"/>
                    <a:gd name="connsiteY3" fmla="*/ 1905 h 68478"/>
                    <a:gd name="connsiteX4" fmla="*/ 796 w 102037"/>
                    <a:gd name="connsiteY4" fmla="*/ 10833 h 68478"/>
                    <a:gd name="connsiteX5" fmla="*/ 618 w 102037"/>
                    <a:gd name="connsiteY5" fmla="*/ 13259 h 68478"/>
                    <a:gd name="connsiteX6" fmla="*/ 94293 w 102037"/>
                    <a:gd name="connsiteY6" fmla="*/ 68821 h 68478"/>
                    <a:gd name="connsiteX7" fmla="*/ 96325 w 102037"/>
                    <a:gd name="connsiteY7" fmla="*/ 67501 h 6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2037" h="68478">
                      <a:moveTo>
                        <a:pt x="101633" y="58560"/>
                      </a:moveTo>
                      <a:cubicBezTo>
                        <a:pt x="102370" y="57315"/>
                        <a:pt x="102421" y="56515"/>
                        <a:pt x="101811" y="56147"/>
                      </a:cubicBezTo>
                      <a:lnTo>
                        <a:pt x="8136" y="597"/>
                      </a:lnTo>
                      <a:cubicBezTo>
                        <a:pt x="7514" y="216"/>
                        <a:pt x="6828" y="648"/>
                        <a:pt x="6092" y="1905"/>
                      </a:cubicBezTo>
                      <a:lnTo>
                        <a:pt x="796" y="10833"/>
                      </a:lnTo>
                      <a:cubicBezTo>
                        <a:pt x="59" y="12078"/>
                        <a:pt x="-4" y="12891"/>
                        <a:pt x="618" y="13259"/>
                      </a:cubicBezTo>
                      <a:lnTo>
                        <a:pt x="94293" y="68821"/>
                      </a:lnTo>
                      <a:cubicBezTo>
                        <a:pt x="94915" y="69177"/>
                        <a:pt x="95588" y="68745"/>
                        <a:pt x="96325" y="67501"/>
                      </a:cubicBezTo>
                      <a:close/>
                    </a:path>
                  </a:pathLst>
                </a:custGeom>
                <a:grpFill/>
                <a:ln w="12700" cap="flat">
                  <a:noFill/>
                  <a:prstDash val="solid"/>
                  <a:miter/>
                </a:ln>
              </p:spPr>
              <p:txBody>
                <a:bodyPr rtlCol="0" anchor="ctr"/>
                <a:lstStyle/>
                <a:p>
                  <a:endParaRPr lang="en-US"/>
                </a:p>
              </p:txBody>
            </p:sp>
            <p:sp>
              <p:nvSpPr>
                <p:cNvPr id="562" name="Freeform: Shape 197">
                  <a:extLst>
                    <a:ext uri="{FF2B5EF4-FFF2-40B4-BE49-F238E27FC236}">
                      <a16:creationId xmlns:a16="http://schemas.microsoft.com/office/drawing/2014/main" id="{735B5632-F565-2B91-6E1C-EC45154FA9A5}"/>
                    </a:ext>
                  </a:extLst>
                </p:cNvPr>
                <p:cNvSpPr>
                  <a:spLocks noChangeAspect="1"/>
                </p:cNvSpPr>
                <p:nvPr/>
              </p:nvSpPr>
              <p:spPr>
                <a:xfrm flipV="1">
                  <a:off x="1705785" y="4286605"/>
                  <a:ext cx="103731" cy="64967"/>
                </a:xfrm>
                <a:custGeom>
                  <a:avLst/>
                  <a:gdLst>
                    <a:gd name="connsiteX0" fmla="*/ 103386 w 103731"/>
                    <a:gd name="connsiteY0" fmla="*/ 54786 h 64967"/>
                    <a:gd name="connsiteX1" fmla="*/ 103462 w 103731"/>
                    <a:gd name="connsiteY1" fmla="*/ 52373 h 64967"/>
                    <a:gd name="connsiteX2" fmla="*/ 7654 w 103731"/>
                    <a:gd name="connsiteY2" fmla="*/ 557 h 64967"/>
                    <a:gd name="connsiteX3" fmla="*/ 5673 w 103731"/>
                    <a:gd name="connsiteY3" fmla="*/ 1967 h 64967"/>
                    <a:gd name="connsiteX4" fmla="*/ 732 w 103731"/>
                    <a:gd name="connsiteY4" fmla="*/ 11098 h 64967"/>
                    <a:gd name="connsiteX5" fmla="*/ 656 w 103731"/>
                    <a:gd name="connsiteY5" fmla="*/ 13524 h 64967"/>
                    <a:gd name="connsiteX6" fmla="*/ 96452 w 103731"/>
                    <a:gd name="connsiteY6" fmla="*/ 65315 h 64967"/>
                    <a:gd name="connsiteX7" fmla="*/ 98433 w 103731"/>
                    <a:gd name="connsiteY7" fmla="*/ 63918 h 6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731" h="64967">
                      <a:moveTo>
                        <a:pt x="103386" y="54786"/>
                      </a:moveTo>
                      <a:cubicBezTo>
                        <a:pt x="104072" y="53516"/>
                        <a:pt x="104097" y="52703"/>
                        <a:pt x="103462" y="52373"/>
                      </a:cubicBezTo>
                      <a:lnTo>
                        <a:pt x="7654" y="557"/>
                      </a:lnTo>
                      <a:cubicBezTo>
                        <a:pt x="7019" y="227"/>
                        <a:pt x="6358" y="697"/>
                        <a:pt x="5673" y="1967"/>
                      </a:cubicBezTo>
                      <a:lnTo>
                        <a:pt x="732" y="11098"/>
                      </a:lnTo>
                      <a:cubicBezTo>
                        <a:pt x="34" y="12368"/>
                        <a:pt x="8" y="13194"/>
                        <a:pt x="656" y="13524"/>
                      </a:cubicBezTo>
                      <a:lnTo>
                        <a:pt x="96452" y="65315"/>
                      </a:lnTo>
                      <a:cubicBezTo>
                        <a:pt x="97100" y="65657"/>
                        <a:pt x="97760" y="65188"/>
                        <a:pt x="98433" y="63918"/>
                      </a:cubicBezTo>
                      <a:close/>
                    </a:path>
                  </a:pathLst>
                </a:custGeom>
                <a:grpFill/>
                <a:ln w="12700" cap="flat">
                  <a:noFill/>
                  <a:prstDash val="solid"/>
                  <a:miter/>
                </a:ln>
              </p:spPr>
              <p:txBody>
                <a:bodyPr rtlCol="0" anchor="ctr"/>
                <a:lstStyle/>
                <a:p>
                  <a:endParaRPr lang="en-US"/>
                </a:p>
              </p:txBody>
            </p:sp>
            <p:sp>
              <p:nvSpPr>
                <p:cNvPr id="563" name="Freeform: Shape 198">
                  <a:extLst>
                    <a:ext uri="{FF2B5EF4-FFF2-40B4-BE49-F238E27FC236}">
                      <a16:creationId xmlns:a16="http://schemas.microsoft.com/office/drawing/2014/main" id="{076EE55F-3C88-C837-73F1-A1993819A72E}"/>
                    </a:ext>
                  </a:extLst>
                </p:cNvPr>
                <p:cNvSpPr>
                  <a:spLocks noChangeAspect="1"/>
                </p:cNvSpPr>
                <p:nvPr/>
              </p:nvSpPr>
              <p:spPr>
                <a:xfrm flipV="1">
                  <a:off x="1664132" y="4209074"/>
                  <a:ext cx="105270" cy="61349"/>
                </a:xfrm>
                <a:custGeom>
                  <a:avLst/>
                  <a:gdLst>
                    <a:gd name="connsiteX0" fmla="*/ 104980 w 105270"/>
                    <a:gd name="connsiteY0" fmla="*/ 50895 h 61349"/>
                    <a:gd name="connsiteX1" fmla="*/ 104967 w 105270"/>
                    <a:gd name="connsiteY1" fmla="*/ 48482 h 61349"/>
                    <a:gd name="connsiteX2" fmla="*/ 7165 w 105270"/>
                    <a:gd name="connsiteY2" fmla="*/ 540 h 61349"/>
                    <a:gd name="connsiteX3" fmla="*/ 5234 w 105270"/>
                    <a:gd name="connsiteY3" fmla="*/ 2013 h 61349"/>
                    <a:gd name="connsiteX4" fmla="*/ 662 w 105270"/>
                    <a:gd name="connsiteY4" fmla="*/ 11347 h 61349"/>
                    <a:gd name="connsiteX5" fmla="*/ 688 w 105270"/>
                    <a:gd name="connsiteY5" fmla="*/ 13773 h 61349"/>
                    <a:gd name="connsiteX6" fmla="*/ 98477 w 105270"/>
                    <a:gd name="connsiteY6" fmla="*/ 61703 h 61349"/>
                    <a:gd name="connsiteX7" fmla="*/ 100408 w 105270"/>
                    <a:gd name="connsiteY7" fmla="*/ 60230 h 61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270" h="61349">
                      <a:moveTo>
                        <a:pt x="104980" y="50895"/>
                      </a:moveTo>
                      <a:cubicBezTo>
                        <a:pt x="105615" y="49600"/>
                        <a:pt x="105615" y="48787"/>
                        <a:pt x="104967" y="48482"/>
                      </a:cubicBezTo>
                      <a:lnTo>
                        <a:pt x="7165" y="540"/>
                      </a:lnTo>
                      <a:cubicBezTo>
                        <a:pt x="6517" y="222"/>
                        <a:pt x="5869" y="718"/>
                        <a:pt x="5234" y="2013"/>
                      </a:cubicBezTo>
                      <a:lnTo>
                        <a:pt x="662" y="11347"/>
                      </a:lnTo>
                      <a:cubicBezTo>
                        <a:pt x="15" y="12643"/>
                        <a:pt x="27" y="13456"/>
                        <a:pt x="688" y="13773"/>
                      </a:cubicBezTo>
                      <a:lnTo>
                        <a:pt x="98477" y="61703"/>
                      </a:lnTo>
                      <a:cubicBezTo>
                        <a:pt x="99125" y="62020"/>
                        <a:pt x="99773" y="61525"/>
                        <a:pt x="100408" y="60230"/>
                      </a:cubicBezTo>
                      <a:close/>
                    </a:path>
                  </a:pathLst>
                </a:custGeom>
                <a:grpFill/>
                <a:ln w="12700" cap="flat">
                  <a:noFill/>
                  <a:prstDash val="solid"/>
                  <a:miter/>
                </a:ln>
              </p:spPr>
              <p:txBody>
                <a:bodyPr rtlCol="0" anchor="ctr"/>
                <a:lstStyle/>
                <a:p>
                  <a:endParaRPr lang="en-US"/>
                </a:p>
              </p:txBody>
            </p:sp>
            <p:sp>
              <p:nvSpPr>
                <p:cNvPr id="564" name="Freeform: Shape 199">
                  <a:extLst>
                    <a:ext uri="{FF2B5EF4-FFF2-40B4-BE49-F238E27FC236}">
                      <a16:creationId xmlns:a16="http://schemas.microsoft.com/office/drawing/2014/main" id="{1A4194A0-4D34-3F28-F793-FA1C8466F51E}"/>
                    </a:ext>
                  </a:extLst>
                </p:cNvPr>
                <p:cNvSpPr>
                  <a:spLocks noChangeAspect="1"/>
                </p:cNvSpPr>
                <p:nvPr/>
              </p:nvSpPr>
              <p:spPr>
                <a:xfrm flipV="1">
                  <a:off x="1625832" y="4130182"/>
                  <a:ext cx="106635" cy="57615"/>
                </a:xfrm>
                <a:custGeom>
                  <a:avLst/>
                  <a:gdLst>
                    <a:gd name="connsiteX0" fmla="*/ 106395 w 106635"/>
                    <a:gd name="connsiteY0" fmla="*/ 46912 h 57615"/>
                    <a:gd name="connsiteX1" fmla="*/ 106281 w 106635"/>
                    <a:gd name="connsiteY1" fmla="*/ 44499 h 57615"/>
                    <a:gd name="connsiteX2" fmla="*/ 6650 w 106635"/>
                    <a:gd name="connsiteY2" fmla="*/ 519 h 57615"/>
                    <a:gd name="connsiteX3" fmla="*/ 4783 w 106635"/>
                    <a:gd name="connsiteY3" fmla="*/ 2056 h 57615"/>
                    <a:gd name="connsiteX4" fmla="*/ 592 w 106635"/>
                    <a:gd name="connsiteY4" fmla="*/ 11555 h 57615"/>
                    <a:gd name="connsiteX5" fmla="*/ 706 w 106635"/>
                    <a:gd name="connsiteY5" fmla="*/ 13981 h 57615"/>
                    <a:gd name="connsiteX6" fmla="*/ 100337 w 106635"/>
                    <a:gd name="connsiteY6" fmla="*/ 57974 h 57615"/>
                    <a:gd name="connsiteX7" fmla="*/ 102204 w 106635"/>
                    <a:gd name="connsiteY7" fmla="*/ 56424 h 57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635" h="57615">
                      <a:moveTo>
                        <a:pt x="106395" y="46912"/>
                      </a:moveTo>
                      <a:cubicBezTo>
                        <a:pt x="106992" y="45591"/>
                        <a:pt x="106954" y="44791"/>
                        <a:pt x="106281" y="44499"/>
                      </a:cubicBezTo>
                      <a:lnTo>
                        <a:pt x="6650" y="519"/>
                      </a:lnTo>
                      <a:cubicBezTo>
                        <a:pt x="6002" y="227"/>
                        <a:pt x="5367" y="722"/>
                        <a:pt x="4783" y="2056"/>
                      </a:cubicBezTo>
                      <a:lnTo>
                        <a:pt x="592" y="11555"/>
                      </a:lnTo>
                      <a:cubicBezTo>
                        <a:pt x="8" y="12876"/>
                        <a:pt x="46" y="13689"/>
                        <a:pt x="706" y="13981"/>
                      </a:cubicBezTo>
                      <a:lnTo>
                        <a:pt x="100337" y="57974"/>
                      </a:lnTo>
                      <a:cubicBezTo>
                        <a:pt x="100998" y="58266"/>
                        <a:pt x="101620" y="57758"/>
                        <a:pt x="102204" y="56424"/>
                      </a:cubicBezTo>
                      <a:close/>
                    </a:path>
                  </a:pathLst>
                </a:custGeom>
                <a:grpFill/>
                <a:ln w="12700" cap="flat">
                  <a:noFill/>
                  <a:prstDash val="solid"/>
                  <a:miter/>
                </a:ln>
              </p:spPr>
              <p:txBody>
                <a:bodyPr rtlCol="0" anchor="ctr"/>
                <a:lstStyle/>
                <a:p>
                  <a:endParaRPr lang="en-US"/>
                </a:p>
              </p:txBody>
            </p:sp>
            <p:sp>
              <p:nvSpPr>
                <p:cNvPr id="565" name="Freeform: Shape 200">
                  <a:extLst>
                    <a:ext uri="{FF2B5EF4-FFF2-40B4-BE49-F238E27FC236}">
                      <a16:creationId xmlns:a16="http://schemas.microsoft.com/office/drawing/2014/main" id="{FB9BEE2E-F4C8-A6E0-6D2C-E7278432D26E}"/>
                    </a:ext>
                  </a:extLst>
                </p:cNvPr>
                <p:cNvSpPr>
                  <a:spLocks noChangeAspect="1"/>
                </p:cNvSpPr>
                <p:nvPr/>
              </p:nvSpPr>
              <p:spPr>
                <a:xfrm flipV="1">
                  <a:off x="1590756" y="4049641"/>
                  <a:ext cx="107845" cy="53797"/>
                </a:xfrm>
                <a:custGeom>
                  <a:avLst/>
                  <a:gdLst>
                    <a:gd name="connsiteX0" fmla="*/ 107672 w 107845"/>
                    <a:gd name="connsiteY0" fmla="*/ 42883 h 53797"/>
                    <a:gd name="connsiteX1" fmla="*/ 107444 w 107845"/>
                    <a:gd name="connsiteY1" fmla="*/ 40470 h 53797"/>
                    <a:gd name="connsiteX2" fmla="*/ 6149 w 107845"/>
                    <a:gd name="connsiteY2" fmla="*/ 491 h 53797"/>
                    <a:gd name="connsiteX3" fmla="*/ 4333 w 107845"/>
                    <a:gd name="connsiteY3" fmla="*/ 2116 h 53797"/>
                    <a:gd name="connsiteX4" fmla="*/ 523 w 107845"/>
                    <a:gd name="connsiteY4" fmla="*/ 11781 h 53797"/>
                    <a:gd name="connsiteX5" fmla="*/ 739 w 107845"/>
                    <a:gd name="connsiteY5" fmla="*/ 14207 h 53797"/>
                    <a:gd name="connsiteX6" fmla="*/ 102059 w 107845"/>
                    <a:gd name="connsiteY6" fmla="*/ 54161 h 53797"/>
                    <a:gd name="connsiteX7" fmla="*/ 103850 w 107845"/>
                    <a:gd name="connsiteY7" fmla="*/ 52535 h 53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845" h="53797">
                      <a:moveTo>
                        <a:pt x="107672" y="42883"/>
                      </a:moveTo>
                      <a:cubicBezTo>
                        <a:pt x="108206" y="41524"/>
                        <a:pt x="108130" y="40737"/>
                        <a:pt x="107444" y="40470"/>
                      </a:cubicBezTo>
                      <a:lnTo>
                        <a:pt x="6149" y="491"/>
                      </a:lnTo>
                      <a:cubicBezTo>
                        <a:pt x="5476" y="237"/>
                        <a:pt x="4866" y="770"/>
                        <a:pt x="4333" y="2116"/>
                      </a:cubicBezTo>
                      <a:lnTo>
                        <a:pt x="523" y="11781"/>
                      </a:lnTo>
                      <a:cubicBezTo>
                        <a:pt x="2" y="13127"/>
                        <a:pt x="66" y="13940"/>
                        <a:pt x="739" y="14207"/>
                      </a:cubicBezTo>
                      <a:lnTo>
                        <a:pt x="102059" y="54161"/>
                      </a:lnTo>
                      <a:cubicBezTo>
                        <a:pt x="102719" y="54427"/>
                        <a:pt x="103329" y="53881"/>
                        <a:pt x="103850" y="52535"/>
                      </a:cubicBezTo>
                      <a:close/>
                    </a:path>
                  </a:pathLst>
                </a:custGeom>
                <a:grpFill/>
                <a:ln w="12700" cap="flat">
                  <a:noFill/>
                  <a:prstDash val="solid"/>
                  <a:miter/>
                </a:ln>
              </p:spPr>
              <p:txBody>
                <a:bodyPr rtlCol="0" anchor="ctr"/>
                <a:lstStyle/>
                <a:p>
                  <a:endParaRPr lang="en-US"/>
                </a:p>
              </p:txBody>
            </p:sp>
            <p:sp>
              <p:nvSpPr>
                <p:cNvPr id="566" name="Freeform: Shape 201">
                  <a:extLst>
                    <a:ext uri="{FF2B5EF4-FFF2-40B4-BE49-F238E27FC236}">
                      <a16:creationId xmlns:a16="http://schemas.microsoft.com/office/drawing/2014/main" id="{E2754E0A-53DC-1CF0-08F3-9B0C6B53C124}"/>
                    </a:ext>
                  </a:extLst>
                </p:cNvPr>
                <p:cNvSpPr>
                  <a:spLocks noChangeAspect="1"/>
                </p:cNvSpPr>
                <p:nvPr/>
              </p:nvSpPr>
              <p:spPr>
                <a:xfrm flipV="1">
                  <a:off x="1559113" y="3967890"/>
                  <a:ext cx="108885" cy="49891"/>
                </a:xfrm>
                <a:custGeom>
                  <a:avLst/>
                  <a:gdLst>
                    <a:gd name="connsiteX0" fmla="*/ 108769 w 108885"/>
                    <a:gd name="connsiteY0" fmla="*/ 38752 h 49891"/>
                    <a:gd name="connsiteX1" fmla="*/ 108464 w 108885"/>
                    <a:gd name="connsiteY1" fmla="*/ 36351 h 49891"/>
                    <a:gd name="connsiteX2" fmla="*/ 5620 w 108885"/>
                    <a:gd name="connsiteY2" fmla="*/ 474 h 49891"/>
                    <a:gd name="connsiteX3" fmla="*/ 3880 w 108885"/>
                    <a:gd name="connsiteY3" fmla="*/ 2176 h 49891"/>
                    <a:gd name="connsiteX4" fmla="*/ 476 w 108885"/>
                    <a:gd name="connsiteY4" fmla="*/ 11980 h 49891"/>
                    <a:gd name="connsiteX5" fmla="*/ 781 w 108885"/>
                    <a:gd name="connsiteY5" fmla="*/ 14393 h 49891"/>
                    <a:gd name="connsiteX6" fmla="*/ 103613 w 108885"/>
                    <a:gd name="connsiteY6" fmla="*/ 50258 h 49891"/>
                    <a:gd name="connsiteX7" fmla="*/ 105340 w 108885"/>
                    <a:gd name="connsiteY7" fmla="*/ 48569 h 498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885" h="49891">
                      <a:moveTo>
                        <a:pt x="108769" y="38752"/>
                      </a:moveTo>
                      <a:cubicBezTo>
                        <a:pt x="109239" y="37393"/>
                        <a:pt x="109137" y="36580"/>
                        <a:pt x="108464" y="36351"/>
                      </a:cubicBezTo>
                      <a:lnTo>
                        <a:pt x="5620" y="474"/>
                      </a:lnTo>
                      <a:cubicBezTo>
                        <a:pt x="4947" y="233"/>
                        <a:pt x="4363" y="804"/>
                        <a:pt x="3880" y="2176"/>
                      </a:cubicBezTo>
                      <a:lnTo>
                        <a:pt x="476" y="11980"/>
                      </a:lnTo>
                      <a:cubicBezTo>
                        <a:pt x="-6" y="13339"/>
                        <a:pt x="83" y="14152"/>
                        <a:pt x="781" y="14393"/>
                      </a:cubicBezTo>
                      <a:lnTo>
                        <a:pt x="103613" y="50258"/>
                      </a:lnTo>
                      <a:cubicBezTo>
                        <a:pt x="104286" y="50499"/>
                        <a:pt x="104870" y="49928"/>
                        <a:pt x="105340" y="48569"/>
                      </a:cubicBezTo>
                      <a:close/>
                    </a:path>
                  </a:pathLst>
                </a:custGeom>
                <a:grpFill/>
                <a:ln w="12700" cap="flat">
                  <a:noFill/>
                  <a:prstDash val="solid"/>
                  <a:miter/>
                </a:ln>
              </p:spPr>
              <p:txBody>
                <a:bodyPr rtlCol="0" anchor="ctr"/>
                <a:lstStyle/>
                <a:p>
                  <a:endParaRPr lang="en-US"/>
                </a:p>
              </p:txBody>
            </p:sp>
            <p:sp>
              <p:nvSpPr>
                <p:cNvPr id="567" name="Freeform: Shape 202">
                  <a:extLst>
                    <a:ext uri="{FF2B5EF4-FFF2-40B4-BE49-F238E27FC236}">
                      <a16:creationId xmlns:a16="http://schemas.microsoft.com/office/drawing/2014/main" id="{C0A0B478-8ABB-8AEF-C195-29845D82B772}"/>
                    </a:ext>
                  </a:extLst>
                </p:cNvPr>
                <p:cNvSpPr>
                  <a:spLocks noChangeAspect="1"/>
                </p:cNvSpPr>
                <p:nvPr/>
              </p:nvSpPr>
              <p:spPr>
                <a:xfrm flipV="1">
                  <a:off x="1531027" y="3885287"/>
                  <a:ext cx="109756" cy="45895"/>
                </a:xfrm>
                <a:custGeom>
                  <a:avLst/>
                  <a:gdLst>
                    <a:gd name="connsiteX0" fmla="*/ 109687 w 109756"/>
                    <a:gd name="connsiteY0" fmla="*/ 34579 h 45895"/>
                    <a:gd name="connsiteX1" fmla="*/ 109281 w 109756"/>
                    <a:gd name="connsiteY1" fmla="*/ 32191 h 45895"/>
                    <a:gd name="connsiteX2" fmla="*/ 5103 w 109756"/>
                    <a:gd name="connsiteY2" fmla="*/ 454 h 45895"/>
                    <a:gd name="connsiteX3" fmla="*/ 3439 w 109756"/>
                    <a:gd name="connsiteY3" fmla="*/ 2220 h 45895"/>
                    <a:gd name="connsiteX4" fmla="*/ 417 w 109756"/>
                    <a:gd name="connsiteY4" fmla="*/ 12151 h 45895"/>
                    <a:gd name="connsiteX5" fmla="*/ 811 w 109756"/>
                    <a:gd name="connsiteY5" fmla="*/ 14539 h 45895"/>
                    <a:gd name="connsiteX6" fmla="*/ 104988 w 109756"/>
                    <a:gd name="connsiteY6" fmla="*/ 46263 h 45895"/>
                    <a:gd name="connsiteX7" fmla="*/ 106665 w 109756"/>
                    <a:gd name="connsiteY7" fmla="*/ 44510 h 45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756" h="45895">
                      <a:moveTo>
                        <a:pt x="109687" y="34579"/>
                      </a:moveTo>
                      <a:cubicBezTo>
                        <a:pt x="110107" y="33195"/>
                        <a:pt x="109980" y="32395"/>
                        <a:pt x="109281" y="32191"/>
                      </a:cubicBezTo>
                      <a:lnTo>
                        <a:pt x="5103" y="454"/>
                      </a:lnTo>
                      <a:cubicBezTo>
                        <a:pt x="4405" y="238"/>
                        <a:pt x="3859" y="835"/>
                        <a:pt x="3439" y="2220"/>
                      </a:cubicBezTo>
                      <a:lnTo>
                        <a:pt x="417" y="12151"/>
                      </a:lnTo>
                      <a:cubicBezTo>
                        <a:pt x="-15" y="13535"/>
                        <a:pt x="125" y="14335"/>
                        <a:pt x="811" y="14539"/>
                      </a:cubicBezTo>
                      <a:lnTo>
                        <a:pt x="104988" y="46263"/>
                      </a:lnTo>
                      <a:cubicBezTo>
                        <a:pt x="105687" y="46479"/>
                        <a:pt x="106246" y="45895"/>
                        <a:pt x="106665" y="44510"/>
                      </a:cubicBezTo>
                      <a:close/>
                    </a:path>
                  </a:pathLst>
                </a:custGeom>
                <a:grpFill/>
                <a:ln w="12700" cap="flat">
                  <a:noFill/>
                  <a:prstDash val="solid"/>
                  <a:miter/>
                </a:ln>
              </p:spPr>
              <p:txBody>
                <a:bodyPr rtlCol="0" anchor="ctr"/>
                <a:lstStyle/>
                <a:p>
                  <a:endParaRPr lang="en-US"/>
                </a:p>
              </p:txBody>
            </p:sp>
            <p:sp>
              <p:nvSpPr>
                <p:cNvPr id="568" name="Freeform: Shape 203">
                  <a:extLst>
                    <a:ext uri="{FF2B5EF4-FFF2-40B4-BE49-F238E27FC236}">
                      <a16:creationId xmlns:a16="http://schemas.microsoft.com/office/drawing/2014/main" id="{E6068F8F-9D87-F97A-43F1-A115C4E020F9}"/>
                    </a:ext>
                  </a:extLst>
                </p:cNvPr>
                <p:cNvSpPr>
                  <a:spLocks noChangeAspect="1"/>
                </p:cNvSpPr>
                <p:nvPr/>
              </p:nvSpPr>
              <p:spPr>
                <a:xfrm flipV="1">
                  <a:off x="1506419" y="3801659"/>
                  <a:ext cx="110471" cy="41856"/>
                </a:xfrm>
                <a:custGeom>
                  <a:avLst/>
                  <a:gdLst>
                    <a:gd name="connsiteX0" fmla="*/ 110455 w 110471"/>
                    <a:gd name="connsiteY0" fmla="*/ 30354 h 41856"/>
                    <a:gd name="connsiteX1" fmla="*/ 109947 w 110471"/>
                    <a:gd name="connsiteY1" fmla="*/ 27966 h 41856"/>
                    <a:gd name="connsiteX2" fmla="*/ 4575 w 110471"/>
                    <a:gd name="connsiteY2" fmla="*/ 433 h 41856"/>
                    <a:gd name="connsiteX3" fmla="*/ 2975 w 110471"/>
                    <a:gd name="connsiteY3" fmla="*/ 2261 h 41856"/>
                    <a:gd name="connsiteX4" fmla="*/ 359 w 110471"/>
                    <a:gd name="connsiteY4" fmla="*/ 12307 h 41856"/>
                    <a:gd name="connsiteX5" fmla="*/ 854 w 110471"/>
                    <a:gd name="connsiteY5" fmla="*/ 14682 h 41856"/>
                    <a:gd name="connsiteX6" fmla="*/ 106226 w 110471"/>
                    <a:gd name="connsiteY6" fmla="*/ 42228 h 41856"/>
                    <a:gd name="connsiteX7" fmla="*/ 107826 w 110471"/>
                    <a:gd name="connsiteY7" fmla="*/ 40412 h 41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71" h="41856">
                      <a:moveTo>
                        <a:pt x="110455" y="30354"/>
                      </a:moveTo>
                      <a:cubicBezTo>
                        <a:pt x="110811" y="28944"/>
                        <a:pt x="110658" y="28157"/>
                        <a:pt x="109947" y="27966"/>
                      </a:cubicBezTo>
                      <a:lnTo>
                        <a:pt x="4575" y="433"/>
                      </a:lnTo>
                      <a:cubicBezTo>
                        <a:pt x="3877" y="255"/>
                        <a:pt x="3344" y="852"/>
                        <a:pt x="2975" y="2261"/>
                      </a:cubicBezTo>
                      <a:lnTo>
                        <a:pt x="359" y="12307"/>
                      </a:lnTo>
                      <a:cubicBezTo>
                        <a:pt x="-9" y="13691"/>
                        <a:pt x="156" y="14491"/>
                        <a:pt x="854" y="14682"/>
                      </a:cubicBezTo>
                      <a:lnTo>
                        <a:pt x="106226" y="42228"/>
                      </a:lnTo>
                      <a:cubicBezTo>
                        <a:pt x="106937" y="42406"/>
                        <a:pt x="107458" y="41796"/>
                        <a:pt x="107826" y="40412"/>
                      </a:cubicBezTo>
                      <a:close/>
                    </a:path>
                  </a:pathLst>
                </a:custGeom>
                <a:grpFill/>
                <a:ln w="12700" cap="flat">
                  <a:noFill/>
                  <a:prstDash val="solid"/>
                  <a:miter/>
                </a:ln>
              </p:spPr>
              <p:txBody>
                <a:bodyPr rtlCol="0" anchor="ctr"/>
                <a:lstStyle/>
                <a:p>
                  <a:endParaRPr lang="en-US"/>
                </a:p>
              </p:txBody>
            </p:sp>
            <p:sp>
              <p:nvSpPr>
                <p:cNvPr id="569" name="Freeform: Shape 204">
                  <a:extLst>
                    <a:ext uri="{FF2B5EF4-FFF2-40B4-BE49-F238E27FC236}">
                      <a16:creationId xmlns:a16="http://schemas.microsoft.com/office/drawing/2014/main" id="{2367838B-1D67-ECC6-B8CE-BE5828E1B131}"/>
                    </a:ext>
                  </a:extLst>
                </p:cNvPr>
                <p:cNvSpPr>
                  <a:spLocks noChangeAspect="1"/>
                </p:cNvSpPr>
                <p:nvPr/>
              </p:nvSpPr>
              <p:spPr>
                <a:xfrm flipV="1">
                  <a:off x="1485273" y="3716920"/>
                  <a:ext cx="111010" cy="37750"/>
                </a:xfrm>
                <a:custGeom>
                  <a:avLst/>
                  <a:gdLst>
                    <a:gd name="connsiteX0" fmla="*/ 111037 w 111010"/>
                    <a:gd name="connsiteY0" fmla="*/ 26082 h 37750"/>
                    <a:gd name="connsiteX1" fmla="*/ 110440 w 111010"/>
                    <a:gd name="connsiteY1" fmla="*/ 23719 h 37750"/>
                    <a:gd name="connsiteX2" fmla="*/ 4053 w 111010"/>
                    <a:gd name="connsiteY2" fmla="*/ 415 h 37750"/>
                    <a:gd name="connsiteX3" fmla="*/ 2529 w 111010"/>
                    <a:gd name="connsiteY3" fmla="*/ 2307 h 37750"/>
                    <a:gd name="connsiteX4" fmla="*/ 306 w 111010"/>
                    <a:gd name="connsiteY4" fmla="*/ 12454 h 37750"/>
                    <a:gd name="connsiteX5" fmla="*/ 903 w 111010"/>
                    <a:gd name="connsiteY5" fmla="*/ 14804 h 37750"/>
                    <a:gd name="connsiteX6" fmla="*/ 107291 w 111010"/>
                    <a:gd name="connsiteY6" fmla="*/ 38121 h 37750"/>
                    <a:gd name="connsiteX7" fmla="*/ 108815 w 111010"/>
                    <a:gd name="connsiteY7" fmla="*/ 36216 h 37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010" h="37750">
                      <a:moveTo>
                        <a:pt x="111037" y="26082"/>
                      </a:moveTo>
                      <a:cubicBezTo>
                        <a:pt x="111342" y="24659"/>
                        <a:pt x="111151" y="23872"/>
                        <a:pt x="110440" y="23719"/>
                      </a:cubicBezTo>
                      <a:lnTo>
                        <a:pt x="4053" y="415"/>
                      </a:lnTo>
                      <a:cubicBezTo>
                        <a:pt x="3354" y="262"/>
                        <a:pt x="2833" y="897"/>
                        <a:pt x="2529" y="2307"/>
                      </a:cubicBezTo>
                      <a:lnTo>
                        <a:pt x="306" y="12454"/>
                      </a:lnTo>
                      <a:cubicBezTo>
                        <a:pt x="1" y="13864"/>
                        <a:pt x="192" y="14652"/>
                        <a:pt x="903" y="14804"/>
                      </a:cubicBezTo>
                      <a:lnTo>
                        <a:pt x="107291" y="38121"/>
                      </a:lnTo>
                      <a:cubicBezTo>
                        <a:pt x="108002" y="38273"/>
                        <a:pt x="108510" y="37638"/>
                        <a:pt x="108815" y="36216"/>
                      </a:cubicBezTo>
                      <a:close/>
                    </a:path>
                  </a:pathLst>
                </a:custGeom>
                <a:grpFill/>
                <a:ln w="12700" cap="flat">
                  <a:noFill/>
                  <a:prstDash val="solid"/>
                  <a:miter/>
                </a:ln>
              </p:spPr>
              <p:txBody>
                <a:bodyPr rtlCol="0" anchor="ctr"/>
                <a:lstStyle/>
                <a:p>
                  <a:endParaRPr lang="en-US"/>
                </a:p>
              </p:txBody>
            </p:sp>
            <p:sp>
              <p:nvSpPr>
                <p:cNvPr id="570" name="Freeform: Shape 205">
                  <a:extLst>
                    <a:ext uri="{FF2B5EF4-FFF2-40B4-BE49-F238E27FC236}">
                      <a16:creationId xmlns:a16="http://schemas.microsoft.com/office/drawing/2014/main" id="{5919B8C0-852C-13DF-0F26-2A647527F0C2}"/>
                    </a:ext>
                  </a:extLst>
                </p:cNvPr>
                <p:cNvSpPr>
                  <a:spLocks noChangeAspect="1"/>
                </p:cNvSpPr>
                <p:nvPr/>
              </p:nvSpPr>
              <p:spPr>
                <a:xfrm flipV="1">
                  <a:off x="1467691" y="3631367"/>
                  <a:ext cx="111395" cy="33571"/>
                </a:xfrm>
                <a:custGeom>
                  <a:avLst/>
                  <a:gdLst>
                    <a:gd name="connsiteX0" fmla="*/ 111460 w 111395"/>
                    <a:gd name="connsiteY0" fmla="*/ 21760 h 33571"/>
                    <a:gd name="connsiteX1" fmla="*/ 110761 w 111395"/>
                    <a:gd name="connsiteY1" fmla="*/ 19436 h 33571"/>
                    <a:gd name="connsiteX2" fmla="*/ 3536 w 111395"/>
                    <a:gd name="connsiteY2" fmla="*/ 399 h 33571"/>
                    <a:gd name="connsiteX3" fmla="*/ 2088 w 111395"/>
                    <a:gd name="connsiteY3" fmla="*/ 2355 h 33571"/>
                    <a:gd name="connsiteX4" fmla="*/ 259 w 111395"/>
                    <a:gd name="connsiteY4" fmla="*/ 12578 h 33571"/>
                    <a:gd name="connsiteX5" fmla="*/ 957 w 111395"/>
                    <a:gd name="connsiteY5" fmla="*/ 14902 h 33571"/>
                    <a:gd name="connsiteX6" fmla="*/ 108196 w 111395"/>
                    <a:gd name="connsiteY6" fmla="*/ 33940 h 33571"/>
                    <a:gd name="connsiteX7" fmla="*/ 109631 w 111395"/>
                    <a:gd name="connsiteY7" fmla="*/ 31996 h 33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95" h="33571">
                      <a:moveTo>
                        <a:pt x="111460" y="21760"/>
                      </a:moveTo>
                      <a:cubicBezTo>
                        <a:pt x="111714" y="20338"/>
                        <a:pt x="111485" y="19563"/>
                        <a:pt x="110761" y="19436"/>
                      </a:cubicBezTo>
                      <a:lnTo>
                        <a:pt x="3536" y="399"/>
                      </a:lnTo>
                      <a:cubicBezTo>
                        <a:pt x="2812" y="272"/>
                        <a:pt x="2329" y="920"/>
                        <a:pt x="2088" y="2355"/>
                      </a:cubicBezTo>
                      <a:lnTo>
                        <a:pt x="259" y="12578"/>
                      </a:lnTo>
                      <a:cubicBezTo>
                        <a:pt x="18" y="14001"/>
                        <a:pt x="234" y="14775"/>
                        <a:pt x="957" y="14902"/>
                      </a:cubicBezTo>
                      <a:lnTo>
                        <a:pt x="108196" y="33940"/>
                      </a:lnTo>
                      <a:cubicBezTo>
                        <a:pt x="108907" y="34067"/>
                        <a:pt x="109390" y="33406"/>
                        <a:pt x="109631" y="31996"/>
                      </a:cubicBezTo>
                      <a:close/>
                    </a:path>
                  </a:pathLst>
                </a:custGeom>
                <a:grpFill/>
                <a:ln w="12700" cap="flat">
                  <a:noFill/>
                  <a:prstDash val="solid"/>
                  <a:miter/>
                </a:ln>
              </p:spPr>
              <p:txBody>
                <a:bodyPr rtlCol="0" anchor="ctr"/>
                <a:lstStyle/>
                <a:p>
                  <a:endParaRPr lang="en-US"/>
                </a:p>
              </p:txBody>
            </p:sp>
            <p:sp>
              <p:nvSpPr>
                <p:cNvPr id="571" name="Freeform: Shape 206">
                  <a:extLst>
                    <a:ext uri="{FF2B5EF4-FFF2-40B4-BE49-F238E27FC236}">
                      <a16:creationId xmlns:a16="http://schemas.microsoft.com/office/drawing/2014/main" id="{1960C00C-4CD4-9A6A-DE9E-A4D4F4509837}"/>
                    </a:ext>
                  </a:extLst>
                </p:cNvPr>
                <p:cNvSpPr>
                  <a:spLocks noChangeAspect="1"/>
                </p:cNvSpPr>
                <p:nvPr/>
              </p:nvSpPr>
              <p:spPr>
                <a:xfrm flipV="1">
                  <a:off x="1453762" y="3545508"/>
                  <a:ext cx="111587" cy="29369"/>
                </a:xfrm>
                <a:custGeom>
                  <a:avLst/>
                  <a:gdLst>
                    <a:gd name="connsiteX0" fmla="*/ 111684 w 111587"/>
                    <a:gd name="connsiteY0" fmla="*/ 17440 h 29369"/>
                    <a:gd name="connsiteX1" fmla="*/ 110897 w 111587"/>
                    <a:gd name="connsiteY1" fmla="*/ 15141 h 29369"/>
                    <a:gd name="connsiteX2" fmla="*/ 2998 w 111587"/>
                    <a:gd name="connsiteY2" fmla="*/ 384 h 29369"/>
                    <a:gd name="connsiteX3" fmla="*/ 1639 w 111587"/>
                    <a:gd name="connsiteY3" fmla="*/ 2378 h 29369"/>
                    <a:gd name="connsiteX4" fmla="*/ 229 w 111587"/>
                    <a:gd name="connsiteY4" fmla="*/ 12678 h 29369"/>
                    <a:gd name="connsiteX5" fmla="*/ 1004 w 111587"/>
                    <a:gd name="connsiteY5" fmla="*/ 14976 h 29369"/>
                    <a:gd name="connsiteX6" fmla="*/ 108903 w 111587"/>
                    <a:gd name="connsiteY6" fmla="*/ 29734 h 29369"/>
                    <a:gd name="connsiteX7" fmla="*/ 110274 w 111587"/>
                    <a:gd name="connsiteY7" fmla="*/ 27727 h 29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87" h="29369">
                      <a:moveTo>
                        <a:pt x="111684" y="17440"/>
                      </a:moveTo>
                      <a:cubicBezTo>
                        <a:pt x="111887" y="16005"/>
                        <a:pt x="111620" y="15243"/>
                        <a:pt x="110897" y="15141"/>
                      </a:cubicBezTo>
                      <a:lnTo>
                        <a:pt x="2998" y="384"/>
                      </a:lnTo>
                      <a:cubicBezTo>
                        <a:pt x="2286" y="282"/>
                        <a:pt x="1842" y="955"/>
                        <a:pt x="1639" y="2378"/>
                      </a:cubicBezTo>
                      <a:lnTo>
                        <a:pt x="229" y="12678"/>
                      </a:lnTo>
                      <a:cubicBezTo>
                        <a:pt x="26" y="14113"/>
                        <a:pt x="293" y="14875"/>
                        <a:pt x="1004" y="14976"/>
                      </a:cubicBezTo>
                      <a:lnTo>
                        <a:pt x="108903" y="29734"/>
                      </a:lnTo>
                      <a:cubicBezTo>
                        <a:pt x="109627" y="29835"/>
                        <a:pt x="110084" y="29162"/>
                        <a:pt x="110274" y="27727"/>
                      </a:cubicBezTo>
                      <a:close/>
                    </a:path>
                  </a:pathLst>
                </a:custGeom>
                <a:grpFill/>
                <a:ln w="12700" cap="flat">
                  <a:noFill/>
                  <a:prstDash val="solid"/>
                  <a:miter/>
                </a:ln>
              </p:spPr>
              <p:txBody>
                <a:bodyPr rtlCol="0" anchor="ctr"/>
                <a:lstStyle/>
                <a:p>
                  <a:endParaRPr lang="en-US"/>
                </a:p>
              </p:txBody>
            </p:sp>
            <p:sp>
              <p:nvSpPr>
                <p:cNvPr id="572" name="Freeform: Shape 207">
                  <a:extLst>
                    <a:ext uri="{FF2B5EF4-FFF2-40B4-BE49-F238E27FC236}">
                      <a16:creationId xmlns:a16="http://schemas.microsoft.com/office/drawing/2014/main" id="{07DAEA2E-AB58-955A-267D-23ECB2DFD168}"/>
                    </a:ext>
                  </a:extLst>
                </p:cNvPr>
                <p:cNvSpPr>
                  <a:spLocks noChangeAspect="1"/>
                </p:cNvSpPr>
                <p:nvPr/>
              </p:nvSpPr>
              <p:spPr>
                <a:xfrm flipV="1">
                  <a:off x="1443376" y="3459001"/>
                  <a:ext cx="111628" cy="25143"/>
                </a:xfrm>
                <a:custGeom>
                  <a:avLst/>
                  <a:gdLst>
                    <a:gd name="connsiteX0" fmla="*/ 111757 w 111628"/>
                    <a:gd name="connsiteY0" fmla="*/ 13108 h 25143"/>
                    <a:gd name="connsiteX1" fmla="*/ 110880 w 111628"/>
                    <a:gd name="connsiteY1" fmla="*/ 10848 h 25143"/>
                    <a:gd name="connsiteX2" fmla="*/ 2486 w 111628"/>
                    <a:gd name="connsiteY2" fmla="*/ 370 h 25143"/>
                    <a:gd name="connsiteX3" fmla="*/ 1191 w 111628"/>
                    <a:gd name="connsiteY3" fmla="*/ 2428 h 25143"/>
                    <a:gd name="connsiteX4" fmla="*/ 200 w 111628"/>
                    <a:gd name="connsiteY4" fmla="*/ 12765 h 25143"/>
                    <a:gd name="connsiteX5" fmla="*/ 1064 w 111628"/>
                    <a:gd name="connsiteY5" fmla="*/ 15026 h 25143"/>
                    <a:gd name="connsiteX6" fmla="*/ 109471 w 111628"/>
                    <a:gd name="connsiteY6" fmla="*/ 25503 h 25143"/>
                    <a:gd name="connsiteX7" fmla="*/ 110766 w 111628"/>
                    <a:gd name="connsiteY7" fmla="*/ 23446 h 25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628" h="25143">
                      <a:moveTo>
                        <a:pt x="111757" y="13108"/>
                      </a:moveTo>
                      <a:cubicBezTo>
                        <a:pt x="111896" y="11673"/>
                        <a:pt x="111604" y="10911"/>
                        <a:pt x="110880" y="10848"/>
                      </a:cubicBezTo>
                      <a:lnTo>
                        <a:pt x="2486" y="370"/>
                      </a:lnTo>
                      <a:cubicBezTo>
                        <a:pt x="1762" y="294"/>
                        <a:pt x="1343" y="980"/>
                        <a:pt x="1191" y="2428"/>
                      </a:cubicBezTo>
                      <a:lnTo>
                        <a:pt x="200" y="12765"/>
                      </a:lnTo>
                      <a:cubicBezTo>
                        <a:pt x="48" y="14200"/>
                        <a:pt x="353" y="14962"/>
                        <a:pt x="1064" y="15026"/>
                      </a:cubicBezTo>
                      <a:lnTo>
                        <a:pt x="109471" y="25503"/>
                      </a:lnTo>
                      <a:cubicBezTo>
                        <a:pt x="110195" y="25567"/>
                        <a:pt x="110614" y="24894"/>
                        <a:pt x="110766" y="23446"/>
                      </a:cubicBezTo>
                      <a:close/>
                    </a:path>
                  </a:pathLst>
                </a:custGeom>
                <a:grpFill/>
                <a:ln w="12700" cap="flat">
                  <a:noFill/>
                  <a:prstDash val="solid"/>
                  <a:miter/>
                </a:ln>
              </p:spPr>
              <p:txBody>
                <a:bodyPr rtlCol="0" anchor="ctr"/>
                <a:lstStyle/>
                <a:p>
                  <a:endParaRPr lang="en-US"/>
                </a:p>
              </p:txBody>
            </p:sp>
            <p:sp>
              <p:nvSpPr>
                <p:cNvPr id="573" name="Freeform: Shape 208">
                  <a:extLst>
                    <a:ext uri="{FF2B5EF4-FFF2-40B4-BE49-F238E27FC236}">
                      <a16:creationId xmlns:a16="http://schemas.microsoft.com/office/drawing/2014/main" id="{FBB9D638-4D28-BD68-D467-BC6C11BF6442}"/>
                    </a:ext>
                  </a:extLst>
                </p:cNvPr>
                <p:cNvSpPr>
                  <a:spLocks noChangeAspect="1"/>
                </p:cNvSpPr>
                <p:nvPr/>
              </p:nvSpPr>
              <p:spPr>
                <a:xfrm flipV="1">
                  <a:off x="1436571" y="3371958"/>
                  <a:ext cx="111514" cy="20894"/>
                </a:xfrm>
                <a:custGeom>
                  <a:avLst/>
                  <a:gdLst>
                    <a:gd name="connsiteX0" fmla="*/ 111665 w 111514"/>
                    <a:gd name="connsiteY0" fmla="*/ 8776 h 20894"/>
                    <a:gd name="connsiteX1" fmla="*/ 110700 w 111514"/>
                    <a:gd name="connsiteY1" fmla="*/ 6541 h 20894"/>
                    <a:gd name="connsiteX2" fmla="*/ 1963 w 111514"/>
                    <a:gd name="connsiteY2" fmla="*/ 356 h 20894"/>
                    <a:gd name="connsiteX3" fmla="*/ 769 w 111514"/>
                    <a:gd name="connsiteY3" fmla="*/ 2465 h 20894"/>
                    <a:gd name="connsiteX4" fmla="*/ 172 w 111514"/>
                    <a:gd name="connsiteY4" fmla="*/ 12840 h 20894"/>
                    <a:gd name="connsiteX5" fmla="*/ 1125 w 111514"/>
                    <a:gd name="connsiteY5" fmla="*/ 15063 h 20894"/>
                    <a:gd name="connsiteX6" fmla="*/ 109862 w 111514"/>
                    <a:gd name="connsiteY6" fmla="*/ 21248 h 20894"/>
                    <a:gd name="connsiteX7" fmla="*/ 111068 w 111514"/>
                    <a:gd name="connsiteY7" fmla="*/ 19140 h 2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14" h="20894">
                      <a:moveTo>
                        <a:pt x="111665" y="8776"/>
                      </a:moveTo>
                      <a:cubicBezTo>
                        <a:pt x="111741" y="7329"/>
                        <a:pt x="111411" y="6592"/>
                        <a:pt x="110700" y="6541"/>
                      </a:cubicBezTo>
                      <a:lnTo>
                        <a:pt x="1963" y="356"/>
                      </a:lnTo>
                      <a:cubicBezTo>
                        <a:pt x="1252" y="318"/>
                        <a:pt x="833" y="1030"/>
                        <a:pt x="769" y="2465"/>
                      </a:cubicBezTo>
                      <a:lnTo>
                        <a:pt x="172" y="12840"/>
                      </a:lnTo>
                      <a:cubicBezTo>
                        <a:pt x="96" y="14288"/>
                        <a:pt x="413" y="15025"/>
                        <a:pt x="1125" y="15063"/>
                      </a:cubicBezTo>
                      <a:lnTo>
                        <a:pt x="109862" y="21248"/>
                      </a:lnTo>
                      <a:cubicBezTo>
                        <a:pt x="110586" y="21286"/>
                        <a:pt x="110979" y="20587"/>
                        <a:pt x="111068" y="19140"/>
                      </a:cubicBezTo>
                      <a:close/>
                    </a:path>
                  </a:pathLst>
                </a:custGeom>
                <a:grpFill/>
                <a:ln w="12700" cap="flat">
                  <a:noFill/>
                  <a:prstDash val="solid"/>
                  <a:miter/>
                </a:ln>
              </p:spPr>
              <p:txBody>
                <a:bodyPr rtlCol="0" anchor="ctr"/>
                <a:lstStyle/>
                <a:p>
                  <a:endParaRPr lang="en-US"/>
                </a:p>
              </p:txBody>
            </p:sp>
            <p:sp>
              <p:nvSpPr>
                <p:cNvPr id="574" name="Freeform: Shape 209">
                  <a:extLst>
                    <a:ext uri="{FF2B5EF4-FFF2-40B4-BE49-F238E27FC236}">
                      <a16:creationId xmlns:a16="http://schemas.microsoft.com/office/drawing/2014/main" id="{A0D0E190-D56C-6152-515A-B9729FBAC0E4}"/>
                    </a:ext>
                  </a:extLst>
                </p:cNvPr>
                <p:cNvSpPr>
                  <a:spLocks noChangeAspect="1"/>
                </p:cNvSpPr>
                <p:nvPr/>
              </p:nvSpPr>
              <p:spPr>
                <a:xfrm flipV="1">
                  <a:off x="1433341" y="3284888"/>
                  <a:ext cx="111308" cy="17437"/>
                </a:xfrm>
                <a:custGeom>
                  <a:avLst/>
                  <a:gdLst>
                    <a:gd name="connsiteX0" fmla="*/ 111466 w 111308"/>
                    <a:gd name="connsiteY0" fmla="*/ 5261 h 17437"/>
                    <a:gd name="connsiteX1" fmla="*/ 110437 w 111308"/>
                    <a:gd name="connsiteY1" fmla="*/ 3076 h 17437"/>
                    <a:gd name="connsiteX2" fmla="*/ 1573 w 111308"/>
                    <a:gd name="connsiteY2" fmla="*/ 346 h 17437"/>
                    <a:gd name="connsiteX3" fmla="*/ 430 w 111308"/>
                    <a:gd name="connsiteY3" fmla="*/ 2492 h 17437"/>
                    <a:gd name="connsiteX4" fmla="*/ 163 w 111308"/>
                    <a:gd name="connsiteY4" fmla="*/ 12881 h 17437"/>
                    <a:gd name="connsiteX5" fmla="*/ 1192 w 111308"/>
                    <a:gd name="connsiteY5" fmla="*/ 15078 h 17437"/>
                    <a:gd name="connsiteX6" fmla="*/ 110069 w 111308"/>
                    <a:gd name="connsiteY6" fmla="*/ 17783 h 17437"/>
                    <a:gd name="connsiteX7" fmla="*/ 111199 w 111308"/>
                    <a:gd name="connsiteY7" fmla="*/ 15649 h 17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08" h="17437">
                      <a:moveTo>
                        <a:pt x="111466" y="5261"/>
                      </a:moveTo>
                      <a:cubicBezTo>
                        <a:pt x="111504" y="3813"/>
                        <a:pt x="111161" y="3089"/>
                        <a:pt x="110437" y="3076"/>
                      </a:cubicBezTo>
                      <a:lnTo>
                        <a:pt x="1573" y="346"/>
                      </a:lnTo>
                      <a:cubicBezTo>
                        <a:pt x="837" y="333"/>
                        <a:pt x="468" y="1044"/>
                        <a:pt x="430" y="2492"/>
                      </a:cubicBezTo>
                      <a:lnTo>
                        <a:pt x="163" y="12881"/>
                      </a:lnTo>
                      <a:cubicBezTo>
                        <a:pt x="125" y="14316"/>
                        <a:pt x="481" y="15052"/>
                        <a:pt x="1192" y="15078"/>
                      </a:cubicBezTo>
                      <a:lnTo>
                        <a:pt x="110069" y="17783"/>
                      </a:lnTo>
                      <a:cubicBezTo>
                        <a:pt x="110780" y="17808"/>
                        <a:pt x="111174" y="17097"/>
                        <a:pt x="111199" y="15649"/>
                      </a:cubicBezTo>
                      <a:close/>
                    </a:path>
                  </a:pathLst>
                </a:custGeom>
                <a:grpFill/>
                <a:ln w="12700" cap="flat">
                  <a:noFill/>
                  <a:prstDash val="solid"/>
                  <a:miter/>
                </a:ln>
              </p:spPr>
              <p:txBody>
                <a:bodyPr rtlCol="0" anchor="ctr"/>
                <a:lstStyle/>
                <a:p>
                  <a:endParaRPr lang="en-US"/>
                </a:p>
              </p:txBody>
            </p:sp>
            <p:sp>
              <p:nvSpPr>
                <p:cNvPr id="575" name="Freeform: Shape 210">
                  <a:extLst>
                    <a:ext uri="{FF2B5EF4-FFF2-40B4-BE49-F238E27FC236}">
                      <a16:creationId xmlns:a16="http://schemas.microsoft.com/office/drawing/2014/main" id="{5EDD75E7-ABA3-0658-540D-C33322BE6053}"/>
                    </a:ext>
                  </a:extLst>
                </p:cNvPr>
                <p:cNvSpPr>
                  <a:spLocks noChangeAspect="1"/>
                </p:cNvSpPr>
                <p:nvPr/>
              </p:nvSpPr>
              <p:spPr>
                <a:xfrm flipV="1">
                  <a:off x="1433467" y="3195760"/>
                  <a:ext cx="111281" cy="17043"/>
                </a:xfrm>
                <a:custGeom>
                  <a:avLst/>
                  <a:gdLst>
                    <a:gd name="connsiteX0" fmla="*/ 111212 w 111281"/>
                    <a:gd name="connsiteY0" fmla="*/ 2482 h 17043"/>
                    <a:gd name="connsiteX1" fmla="*/ 110082 w 111281"/>
                    <a:gd name="connsiteY1" fmla="*/ 336 h 17043"/>
                    <a:gd name="connsiteX2" fmla="*/ 1192 w 111281"/>
                    <a:gd name="connsiteY2" fmla="*/ 2647 h 17043"/>
                    <a:gd name="connsiteX3" fmla="*/ 164 w 111281"/>
                    <a:gd name="connsiteY3" fmla="*/ 4845 h 17043"/>
                    <a:gd name="connsiteX4" fmla="*/ 379 w 111281"/>
                    <a:gd name="connsiteY4" fmla="*/ 15220 h 17043"/>
                    <a:gd name="connsiteX5" fmla="*/ 1510 w 111281"/>
                    <a:gd name="connsiteY5" fmla="*/ 17379 h 17043"/>
                    <a:gd name="connsiteX6" fmla="*/ 110399 w 111281"/>
                    <a:gd name="connsiteY6" fmla="*/ 15055 h 17043"/>
                    <a:gd name="connsiteX7" fmla="*/ 111441 w 111281"/>
                    <a:gd name="connsiteY7" fmla="*/ 12858 h 17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281" h="17043">
                      <a:moveTo>
                        <a:pt x="111212" y="2482"/>
                      </a:moveTo>
                      <a:cubicBezTo>
                        <a:pt x="111174" y="1035"/>
                        <a:pt x="110806" y="323"/>
                        <a:pt x="110082" y="336"/>
                      </a:cubicBezTo>
                      <a:lnTo>
                        <a:pt x="1192" y="2647"/>
                      </a:lnTo>
                      <a:cubicBezTo>
                        <a:pt x="468" y="2660"/>
                        <a:pt x="125" y="3397"/>
                        <a:pt x="164" y="4845"/>
                      </a:cubicBezTo>
                      <a:lnTo>
                        <a:pt x="379" y="15220"/>
                      </a:lnTo>
                      <a:cubicBezTo>
                        <a:pt x="405" y="16668"/>
                        <a:pt x="799" y="17392"/>
                        <a:pt x="1510" y="17379"/>
                      </a:cubicBezTo>
                      <a:lnTo>
                        <a:pt x="110399" y="15055"/>
                      </a:lnTo>
                      <a:cubicBezTo>
                        <a:pt x="111110" y="15043"/>
                        <a:pt x="111466" y="14306"/>
                        <a:pt x="111441" y="12858"/>
                      </a:cubicBezTo>
                      <a:close/>
                    </a:path>
                  </a:pathLst>
                </a:custGeom>
                <a:grpFill/>
                <a:ln w="12700" cap="flat">
                  <a:noFill/>
                  <a:prstDash val="solid"/>
                  <a:miter/>
                </a:ln>
              </p:spPr>
              <p:txBody>
                <a:bodyPr rtlCol="0" anchor="ctr"/>
                <a:lstStyle/>
                <a:p>
                  <a:endParaRPr lang="en-US"/>
                </a:p>
              </p:txBody>
            </p:sp>
            <p:sp>
              <p:nvSpPr>
                <p:cNvPr id="576" name="Freeform: Shape 211">
                  <a:extLst>
                    <a:ext uri="{FF2B5EF4-FFF2-40B4-BE49-F238E27FC236}">
                      <a16:creationId xmlns:a16="http://schemas.microsoft.com/office/drawing/2014/main" id="{2C7261A8-CFCC-62EB-115E-B9602B7990DB}"/>
                    </a:ext>
                  </a:extLst>
                </p:cNvPr>
                <p:cNvSpPr>
                  <a:spLocks noChangeAspect="1"/>
                </p:cNvSpPr>
                <p:nvPr/>
              </p:nvSpPr>
              <p:spPr>
                <a:xfrm flipV="1">
                  <a:off x="1436974" y="3104610"/>
                  <a:ext cx="111534" cy="21289"/>
                </a:xfrm>
                <a:custGeom>
                  <a:avLst/>
                  <a:gdLst>
                    <a:gd name="connsiteX0" fmla="*/ 111046 w 111534"/>
                    <a:gd name="connsiteY0" fmla="*/ 2436 h 21289"/>
                    <a:gd name="connsiteX1" fmla="*/ 109827 w 111534"/>
                    <a:gd name="connsiteY1" fmla="*/ 328 h 21289"/>
                    <a:gd name="connsiteX2" fmla="*/ 1128 w 111534"/>
                    <a:gd name="connsiteY2" fmla="*/ 6919 h 21289"/>
                    <a:gd name="connsiteX3" fmla="*/ 176 w 111534"/>
                    <a:gd name="connsiteY3" fmla="*/ 9154 h 21289"/>
                    <a:gd name="connsiteX4" fmla="*/ 798 w 111534"/>
                    <a:gd name="connsiteY4" fmla="*/ 19518 h 21289"/>
                    <a:gd name="connsiteX5" fmla="*/ 2017 w 111534"/>
                    <a:gd name="connsiteY5" fmla="*/ 21613 h 21289"/>
                    <a:gd name="connsiteX6" fmla="*/ 110729 w 111534"/>
                    <a:gd name="connsiteY6" fmla="*/ 15034 h 21289"/>
                    <a:gd name="connsiteX7" fmla="*/ 111681 w 111534"/>
                    <a:gd name="connsiteY7" fmla="*/ 12799 h 21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34" h="21289">
                      <a:moveTo>
                        <a:pt x="111046" y="2436"/>
                      </a:moveTo>
                      <a:cubicBezTo>
                        <a:pt x="110957" y="988"/>
                        <a:pt x="110564" y="290"/>
                        <a:pt x="109827" y="328"/>
                      </a:cubicBezTo>
                      <a:lnTo>
                        <a:pt x="1128" y="6919"/>
                      </a:lnTo>
                      <a:cubicBezTo>
                        <a:pt x="404" y="6957"/>
                        <a:pt x="87" y="7707"/>
                        <a:pt x="176" y="9154"/>
                      </a:cubicBezTo>
                      <a:lnTo>
                        <a:pt x="798" y="19518"/>
                      </a:lnTo>
                      <a:cubicBezTo>
                        <a:pt x="887" y="20953"/>
                        <a:pt x="1293" y="21664"/>
                        <a:pt x="2017" y="21613"/>
                      </a:cubicBezTo>
                      <a:lnTo>
                        <a:pt x="110729" y="15034"/>
                      </a:lnTo>
                      <a:cubicBezTo>
                        <a:pt x="111440" y="14984"/>
                        <a:pt x="111770" y="14247"/>
                        <a:pt x="111681" y="12799"/>
                      </a:cubicBezTo>
                      <a:close/>
                    </a:path>
                  </a:pathLst>
                </a:custGeom>
                <a:grpFill/>
                <a:ln w="12700" cap="flat">
                  <a:noFill/>
                  <a:prstDash val="solid"/>
                  <a:miter/>
                </a:ln>
              </p:spPr>
              <p:txBody>
                <a:bodyPr rtlCol="0" anchor="ctr"/>
                <a:lstStyle/>
                <a:p>
                  <a:endParaRPr lang="en-US"/>
                </a:p>
              </p:txBody>
            </p:sp>
            <p:sp>
              <p:nvSpPr>
                <p:cNvPr id="577" name="Freeform: Shape 212">
                  <a:extLst>
                    <a:ext uri="{FF2B5EF4-FFF2-40B4-BE49-F238E27FC236}">
                      <a16:creationId xmlns:a16="http://schemas.microsoft.com/office/drawing/2014/main" id="{DDE8487D-1347-D6B6-7D7E-8C14FF9624FD}"/>
                    </a:ext>
                  </a:extLst>
                </p:cNvPr>
                <p:cNvSpPr>
                  <a:spLocks noChangeAspect="1"/>
                </p:cNvSpPr>
                <p:nvPr/>
              </p:nvSpPr>
              <p:spPr>
                <a:xfrm flipV="1">
                  <a:off x="1444054" y="3013474"/>
                  <a:ext cx="111629" cy="25547"/>
                </a:xfrm>
                <a:custGeom>
                  <a:avLst/>
                  <a:gdLst>
                    <a:gd name="connsiteX0" fmla="*/ 110711 w 111629"/>
                    <a:gd name="connsiteY0" fmla="*/ 2378 h 25547"/>
                    <a:gd name="connsiteX1" fmla="*/ 109415 w 111629"/>
                    <a:gd name="connsiteY1" fmla="*/ 321 h 25547"/>
                    <a:gd name="connsiteX2" fmla="*/ 1059 w 111629"/>
                    <a:gd name="connsiteY2" fmla="*/ 11205 h 25547"/>
                    <a:gd name="connsiteX3" fmla="*/ 196 w 111629"/>
                    <a:gd name="connsiteY3" fmla="*/ 13478 h 25547"/>
                    <a:gd name="connsiteX4" fmla="*/ 1237 w 111629"/>
                    <a:gd name="connsiteY4" fmla="*/ 23803 h 25547"/>
                    <a:gd name="connsiteX5" fmla="*/ 2520 w 111629"/>
                    <a:gd name="connsiteY5" fmla="*/ 25861 h 25547"/>
                    <a:gd name="connsiteX6" fmla="*/ 110889 w 111629"/>
                    <a:gd name="connsiteY6" fmla="*/ 14977 h 25547"/>
                    <a:gd name="connsiteX7" fmla="*/ 111752 w 111629"/>
                    <a:gd name="connsiteY7" fmla="*/ 12703 h 25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629" h="25547">
                      <a:moveTo>
                        <a:pt x="110711" y="2378"/>
                      </a:moveTo>
                      <a:cubicBezTo>
                        <a:pt x="110571" y="943"/>
                        <a:pt x="110139" y="257"/>
                        <a:pt x="109415" y="321"/>
                      </a:cubicBezTo>
                      <a:lnTo>
                        <a:pt x="1059" y="11205"/>
                      </a:lnTo>
                      <a:cubicBezTo>
                        <a:pt x="348" y="11281"/>
                        <a:pt x="56" y="12030"/>
                        <a:pt x="196" y="13478"/>
                      </a:cubicBezTo>
                      <a:lnTo>
                        <a:pt x="1237" y="23803"/>
                      </a:lnTo>
                      <a:cubicBezTo>
                        <a:pt x="1377" y="25251"/>
                        <a:pt x="1809" y="25924"/>
                        <a:pt x="2520" y="25861"/>
                      </a:cubicBezTo>
                      <a:lnTo>
                        <a:pt x="110889" y="14977"/>
                      </a:lnTo>
                      <a:cubicBezTo>
                        <a:pt x="111613" y="14900"/>
                        <a:pt x="111905" y="14151"/>
                        <a:pt x="111752" y="12703"/>
                      </a:cubicBezTo>
                      <a:close/>
                    </a:path>
                  </a:pathLst>
                </a:custGeom>
                <a:grpFill/>
                <a:ln w="12700" cap="flat">
                  <a:noFill/>
                  <a:prstDash val="solid"/>
                  <a:miter/>
                </a:ln>
              </p:spPr>
              <p:txBody>
                <a:bodyPr rtlCol="0" anchor="ctr"/>
                <a:lstStyle/>
                <a:p>
                  <a:endParaRPr lang="en-US"/>
                </a:p>
              </p:txBody>
            </p:sp>
            <p:sp>
              <p:nvSpPr>
                <p:cNvPr id="578" name="Freeform: Shape 213">
                  <a:extLst>
                    <a:ext uri="{FF2B5EF4-FFF2-40B4-BE49-F238E27FC236}">
                      <a16:creationId xmlns:a16="http://schemas.microsoft.com/office/drawing/2014/main" id="{4B31EB18-E8C9-A5DD-0819-04E7DEFD1999}"/>
                    </a:ext>
                  </a:extLst>
                </p:cNvPr>
                <p:cNvSpPr>
                  <a:spLocks noChangeAspect="1"/>
                </p:cNvSpPr>
                <p:nvPr/>
              </p:nvSpPr>
              <p:spPr>
                <a:xfrm flipV="1">
                  <a:off x="1454702" y="2922881"/>
                  <a:ext cx="111576" cy="29774"/>
                </a:xfrm>
                <a:custGeom>
                  <a:avLst/>
                  <a:gdLst>
                    <a:gd name="connsiteX0" fmla="*/ 110223 w 111576"/>
                    <a:gd name="connsiteY0" fmla="*/ 2311 h 29774"/>
                    <a:gd name="connsiteX1" fmla="*/ 108852 w 111576"/>
                    <a:gd name="connsiteY1" fmla="*/ 318 h 29774"/>
                    <a:gd name="connsiteX2" fmla="*/ 1004 w 111576"/>
                    <a:gd name="connsiteY2" fmla="*/ 15481 h 29774"/>
                    <a:gd name="connsiteX3" fmla="*/ 229 w 111576"/>
                    <a:gd name="connsiteY3" fmla="*/ 17780 h 29774"/>
                    <a:gd name="connsiteX4" fmla="*/ 1677 w 111576"/>
                    <a:gd name="connsiteY4" fmla="*/ 28067 h 29774"/>
                    <a:gd name="connsiteX5" fmla="*/ 3061 w 111576"/>
                    <a:gd name="connsiteY5" fmla="*/ 30074 h 29774"/>
                    <a:gd name="connsiteX6" fmla="*/ 110909 w 111576"/>
                    <a:gd name="connsiteY6" fmla="*/ 14897 h 29774"/>
                    <a:gd name="connsiteX7" fmla="*/ 111671 w 111576"/>
                    <a:gd name="connsiteY7" fmla="*/ 12598 h 29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576" h="29774">
                      <a:moveTo>
                        <a:pt x="110223" y="2311"/>
                      </a:moveTo>
                      <a:cubicBezTo>
                        <a:pt x="110020" y="876"/>
                        <a:pt x="109563" y="216"/>
                        <a:pt x="108852" y="318"/>
                      </a:cubicBezTo>
                      <a:lnTo>
                        <a:pt x="1004" y="15481"/>
                      </a:lnTo>
                      <a:cubicBezTo>
                        <a:pt x="293" y="15583"/>
                        <a:pt x="26" y="16345"/>
                        <a:pt x="229" y="17780"/>
                      </a:cubicBezTo>
                      <a:lnTo>
                        <a:pt x="1677" y="28067"/>
                      </a:lnTo>
                      <a:cubicBezTo>
                        <a:pt x="1880" y="29502"/>
                        <a:pt x="2337" y="30162"/>
                        <a:pt x="3061" y="30074"/>
                      </a:cubicBezTo>
                      <a:lnTo>
                        <a:pt x="110909" y="14897"/>
                      </a:lnTo>
                      <a:cubicBezTo>
                        <a:pt x="111620" y="14796"/>
                        <a:pt x="111874" y="14021"/>
                        <a:pt x="111671" y="12598"/>
                      </a:cubicBezTo>
                      <a:close/>
                    </a:path>
                  </a:pathLst>
                </a:custGeom>
                <a:grpFill/>
                <a:ln w="12700" cap="flat">
                  <a:noFill/>
                  <a:prstDash val="solid"/>
                  <a:miter/>
                </a:ln>
              </p:spPr>
              <p:txBody>
                <a:bodyPr rtlCol="0" anchor="ctr"/>
                <a:lstStyle/>
                <a:p>
                  <a:endParaRPr lang="en-US"/>
                </a:p>
              </p:txBody>
            </p:sp>
            <p:sp>
              <p:nvSpPr>
                <p:cNvPr id="579" name="Freeform: Shape 214">
                  <a:extLst>
                    <a:ext uri="{FF2B5EF4-FFF2-40B4-BE49-F238E27FC236}">
                      <a16:creationId xmlns:a16="http://schemas.microsoft.com/office/drawing/2014/main" id="{3BDDBA48-1E31-47AE-7219-957F439C055C}"/>
                    </a:ext>
                  </a:extLst>
                </p:cNvPr>
                <p:cNvSpPr>
                  <a:spLocks noChangeAspect="1"/>
                </p:cNvSpPr>
                <p:nvPr/>
              </p:nvSpPr>
              <p:spPr>
                <a:xfrm flipV="1">
                  <a:off x="1468962" y="2832754"/>
                  <a:ext cx="111356" cy="33978"/>
                </a:xfrm>
                <a:custGeom>
                  <a:avLst/>
                  <a:gdLst>
                    <a:gd name="connsiteX0" fmla="*/ 109566 w 111356"/>
                    <a:gd name="connsiteY0" fmla="*/ 2257 h 33978"/>
                    <a:gd name="connsiteX1" fmla="*/ 108106 w 111356"/>
                    <a:gd name="connsiteY1" fmla="*/ 314 h 33978"/>
                    <a:gd name="connsiteX2" fmla="*/ 943 w 111356"/>
                    <a:gd name="connsiteY2" fmla="*/ 19770 h 33978"/>
                    <a:gd name="connsiteX3" fmla="*/ 270 w 111356"/>
                    <a:gd name="connsiteY3" fmla="*/ 22094 h 33978"/>
                    <a:gd name="connsiteX4" fmla="*/ 2124 w 111356"/>
                    <a:gd name="connsiteY4" fmla="*/ 32318 h 33978"/>
                    <a:gd name="connsiteX5" fmla="*/ 3572 w 111356"/>
                    <a:gd name="connsiteY5" fmla="*/ 34261 h 33978"/>
                    <a:gd name="connsiteX6" fmla="*/ 110747 w 111356"/>
                    <a:gd name="connsiteY6" fmla="*/ 14805 h 33978"/>
                    <a:gd name="connsiteX7" fmla="*/ 111420 w 111356"/>
                    <a:gd name="connsiteY7" fmla="*/ 12480 h 33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356" h="33978">
                      <a:moveTo>
                        <a:pt x="109566" y="2257"/>
                      </a:moveTo>
                      <a:cubicBezTo>
                        <a:pt x="109299" y="822"/>
                        <a:pt x="108817" y="187"/>
                        <a:pt x="108106" y="314"/>
                      </a:cubicBezTo>
                      <a:lnTo>
                        <a:pt x="943" y="19770"/>
                      </a:lnTo>
                      <a:cubicBezTo>
                        <a:pt x="245" y="19897"/>
                        <a:pt x="4" y="20672"/>
                        <a:pt x="270" y="22094"/>
                      </a:cubicBezTo>
                      <a:lnTo>
                        <a:pt x="2124" y="32318"/>
                      </a:lnTo>
                      <a:cubicBezTo>
                        <a:pt x="2391" y="33740"/>
                        <a:pt x="2874" y="34388"/>
                        <a:pt x="3572" y="34261"/>
                      </a:cubicBezTo>
                      <a:lnTo>
                        <a:pt x="110747" y="14805"/>
                      </a:lnTo>
                      <a:cubicBezTo>
                        <a:pt x="111446" y="14678"/>
                        <a:pt x="111674" y="13903"/>
                        <a:pt x="111420" y="12480"/>
                      </a:cubicBezTo>
                      <a:close/>
                    </a:path>
                  </a:pathLst>
                </a:custGeom>
                <a:grpFill/>
                <a:ln w="12700" cap="flat">
                  <a:noFill/>
                  <a:prstDash val="solid"/>
                  <a:miter/>
                </a:ln>
              </p:spPr>
              <p:txBody>
                <a:bodyPr rtlCol="0" anchor="ctr"/>
                <a:lstStyle/>
                <a:p>
                  <a:endParaRPr lang="en-US"/>
                </a:p>
              </p:txBody>
            </p:sp>
            <p:sp>
              <p:nvSpPr>
                <p:cNvPr id="580" name="Freeform: Shape 215">
                  <a:extLst>
                    <a:ext uri="{FF2B5EF4-FFF2-40B4-BE49-F238E27FC236}">
                      <a16:creationId xmlns:a16="http://schemas.microsoft.com/office/drawing/2014/main" id="{27477170-1E6C-A2FA-72F4-DB244DB01D25}"/>
                    </a:ext>
                  </a:extLst>
                </p:cNvPr>
                <p:cNvSpPr>
                  <a:spLocks noChangeAspect="1"/>
                </p:cNvSpPr>
                <p:nvPr/>
              </p:nvSpPr>
              <p:spPr>
                <a:xfrm flipV="1">
                  <a:off x="1486880" y="2742921"/>
                  <a:ext cx="110972" cy="38160"/>
                </a:xfrm>
                <a:custGeom>
                  <a:avLst/>
                  <a:gdLst>
                    <a:gd name="connsiteX0" fmla="*/ 108719 w 110972"/>
                    <a:gd name="connsiteY0" fmla="*/ 2194 h 38160"/>
                    <a:gd name="connsiteX1" fmla="*/ 107195 w 110972"/>
                    <a:gd name="connsiteY1" fmla="*/ 315 h 38160"/>
                    <a:gd name="connsiteX2" fmla="*/ 896 w 110972"/>
                    <a:gd name="connsiteY2" fmla="*/ 24038 h 38160"/>
                    <a:gd name="connsiteX3" fmla="*/ 312 w 110972"/>
                    <a:gd name="connsiteY3" fmla="*/ 26400 h 38160"/>
                    <a:gd name="connsiteX4" fmla="*/ 2585 w 110972"/>
                    <a:gd name="connsiteY4" fmla="*/ 36535 h 38160"/>
                    <a:gd name="connsiteX5" fmla="*/ 4109 w 110972"/>
                    <a:gd name="connsiteY5" fmla="*/ 38427 h 38160"/>
                    <a:gd name="connsiteX6" fmla="*/ 110408 w 110972"/>
                    <a:gd name="connsiteY6" fmla="*/ 14678 h 38160"/>
                    <a:gd name="connsiteX7" fmla="*/ 110992 w 110972"/>
                    <a:gd name="connsiteY7" fmla="*/ 12329 h 38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972" h="38160">
                      <a:moveTo>
                        <a:pt x="108719" y="2194"/>
                      </a:moveTo>
                      <a:cubicBezTo>
                        <a:pt x="108414" y="772"/>
                        <a:pt x="107906" y="149"/>
                        <a:pt x="107195" y="315"/>
                      </a:cubicBezTo>
                      <a:lnTo>
                        <a:pt x="896" y="24038"/>
                      </a:lnTo>
                      <a:cubicBezTo>
                        <a:pt x="198" y="24203"/>
                        <a:pt x="-5" y="24978"/>
                        <a:pt x="312" y="26400"/>
                      </a:cubicBezTo>
                      <a:lnTo>
                        <a:pt x="2585" y="36535"/>
                      </a:lnTo>
                      <a:cubicBezTo>
                        <a:pt x="2890" y="37945"/>
                        <a:pt x="3411" y="38580"/>
                        <a:pt x="4109" y="38427"/>
                      </a:cubicBezTo>
                      <a:lnTo>
                        <a:pt x="110408" y="14678"/>
                      </a:lnTo>
                      <a:cubicBezTo>
                        <a:pt x="111107" y="14526"/>
                        <a:pt x="111310" y="13738"/>
                        <a:pt x="110992" y="12329"/>
                      </a:cubicBezTo>
                      <a:close/>
                    </a:path>
                  </a:pathLst>
                </a:custGeom>
                <a:grpFill/>
                <a:ln w="12700" cap="flat">
                  <a:noFill/>
                  <a:prstDash val="solid"/>
                  <a:miter/>
                </a:ln>
              </p:spPr>
              <p:txBody>
                <a:bodyPr rtlCol="0" anchor="ctr"/>
                <a:lstStyle/>
                <a:p>
                  <a:endParaRPr lang="en-US"/>
                </a:p>
              </p:txBody>
            </p:sp>
            <p:sp>
              <p:nvSpPr>
                <p:cNvPr id="581" name="Freeform: Shape 216">
                  <a:extLst>
                    <a:ext uri="{FF2B5EF4-FFF2-40B4-BE49-F238E27FC236}">
                      <a16:creationId xmlns:a16="http://schemas.microsoft.com/office/drawing/2014/main" id="{D3B06FD5-1419-91BA-B1E9-5AC17AE37B15}"/>
                    </a:ext>
                  </a:extLst>
                </p:cNvPr>
                <p:cNvSpPr>
                  <a:spLocks noChangeAspect="1"/>
                </p:cNvSpPr>
                <p:nvPr/>
              </p:nvSpPr>
              <p:spPr>
                <a:xfrm flipV="1">
                  <a:off x="1508270" y="2654416"/>
                  <a:ext cx="110407" cy="42266"/>
                </a:xfrm>
                <a:custGeom>
                  <a:avLst/>
                  <a:gdLst>
                    <a:gd name="connsiteX0" fmla="*/ 107715 w 110407"/>
                    <a:gd name="connsiteY0" fmla="*/ 2138 h 42266"/>
                    <a:gd name="connsiteX1" fmla="*/ 106102 w 110407"/>
                    <a:gd name="connsiteY1" fmla="*/ 309 h 42266"/>
                    <a:gd name="connsiteX2" fmla="*/ 857 w 110407"/>
                    <a:gd name="connsiteY2" fmla="*/ 28288 h 42266"/>
                    <a:gd name="connsiteX3" fmla="*/ 362 w 110407"/>
                    <a:gd name="connsiteY3" fmla="*/ 30662 h 42266"/>
                    <a:gd name="connsiteX4" fmla="*/ 3029 w 110407"/>
                    <a:gd name="connsiteY4" fmla="*/ 40695 h 42266"/>
                    <a:gd name="connsiteX5" fmla="*/ 4642 w 110407"/>
                    <a:gd name="connsiteY5" fmla="*/ 42511 h 42266"/>
                    <a:gd name="connsiteX6" fmla="*/ 109887 w 110407"/>
                    <a:gd name="connsiteY6" fmla="*/ 14559 h 42266"/>
                    <a:gd name="connsiteX7" fmla="*/ 110382 w 110407"/>
                    <a:gd name="connsiteY7" fmla="*/ 12184 h 42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407" h="42266">
                      <a:moveTo>
                        <a:pt x="107715" y="2138"/>
                      </a:moveTo>
                      <a:cubicBezTo>
                        <a:pt x="107347" y="741"/>
                        <a:pt x="106813" y="132"/>
                        <a:pt x="106102" y="309"/>
                      </a:cubicBezTo>
                      <a:lnTo>
                        <a:pt x="857" y="28288"/>
                      </a:lnTo>
                      <a:cubicBezTo>
                        <a:pt x="146" y="28465"/>
                        <a:pt x="-6" y="29253"/>
                        <a:pt x="362" y="30662"/>
                      </a:cubicBezTo>
                      <a:lnTo>
                        <a:pt x="3029" y="40695"/>
                      </a:lnTo>
                      <a:cubicBezTo>
                        <a:pt x="3397" y="42092"/>
                        <a:pt x="3931" y="42702"/>
                        <a:pt x="4642" y="42511"/>
                      </a:cubicBezTo>
                      <a:lnTo>
                        <a:pt x="109887" y="14559"/>
                      </a:lnTo>
                      <a:cubicBezTo>
                        <a:pt x="110598" y="14368"/>
                        <a:pt x="110750" y="13568"/>
                        <a:pt x="110382" y="12184"/>
                      </a:cubicBezTo>
                      <a:close/>
                    </a:path>
                  </a:pathLst>
                </a:custGeom>
                <a:grpFill/>
                <a:ln w="12700" cap="flat">
                  <a:noFill/>
                  <a:prstDash val="solid"/>
                  <a:miter/>
                </a:ln>
              </p:spPr>
              <p:txBody>
                <a:bodyPr rtlCol="0" anchor="ctr"/>
                <a:lstStyle/>
                <a:p>
                  <a:endParaRPr lang="en-US"/>
                </a:p>
              </p:txBody>
            </p:sp>
            <p:sp>
              <p:nvSpPr>
                <p:cNvPr id="582" name="Freeform: Shape 217">
                  <a:extLst>
                    <a:ext uri="{FF2B5EF4-FFF2-40B4-BE49-F238E27FC236}">
                      <a16:creationId xmlns:a16="http://schemas.microsoft.com/office/drawing/2014/main" id="{8560A637-F0F2-95F7-FA21-40793135AA77}"/>
                    </a:ext>
                  </a:extLst>
                </p:cNvPr>
                <p:cNvSpPr>
                  <a:spLocks noChangeAspect="1"/>
                </p:cNvSpPr>
                <p:nvPr/>
              </p:nvSpPr>
              <p:spPr>
                <a:xfrm flipV="1">
                  <a:off x="1533239" y="2566624"/>
                  <a:ext cx="109677" cy="46310"/>
                </a:xfrm>
                <a:custGeom>
                  <a:avLst/>
                  <a:gdLst>
                    <a:gd name="connsiteX0" fmla="*/ 106535 w 109677"/>
                    <a:gd name="connsiteY0" fmla="*/ 2062 h 46310"/>
                    <a:gd name="connsiteX1" fmla="*/ 104858 w 109677"/>
                    <a:gd name="connsiteY1" fmla="*/ 310 h 46310"/>
                    <a:gd name="connsiteX2" fmla="*/ 808 w 109677"/>
                    <a:gd name="connsiteY2" fmla="*/ 32466 h 46310"/>
                    <a:gd name="connsiteX3" fmla="*/ 427 w 109677"/>
                    <a:gd name="connsiteY3" fmla="*/ 34866 h 46310"/>
                    <a:gd name="connsiteX4" fmla="*/ 3487 w 109677"/>
                    <a:gd name="connsiteY4" fmla="*/ 44785 h 46310"/>
                    <a:gd name="connsiteX5" fmla="*/ 5164 w 109677"/>
                    <a:gd name="connsiteY5" fmla="*/ 46537 h 46310"/>
                    <a:gd name="connsiteX6" fmla="*/ 109215 w 109677"/>
                    <a:gd name="connsiteY6" fmla="*/ 14381 h 46310"/>
                    <a:gd name="connsiteX7" fmla="*/ 109608 w 109677"/>
                    <a:gd name="connsiteY7" fmla="*/ 11994 h 46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677" h="46310">
                      <a:moveTo>
                        <a:pt x="106535" y="2062"/>
                      </a:moveTo>
                      <a:cubicBezTo>
                        <a:pt x="106116" y="691"/>
                        <a:pt x="105557" y="106"/>
                        <a:pt x="104858" y="310"/>
                      </a:cubicBezTo>
                      <a:lnTo>
                        <a:pt x="808" y="32466"/>
                      </a:lnTo>
                      <a:cubicBezTo>
                        <a:pt x="122" y="32682"/>
                        <a:pt x="-18" y="33482"/>
                        <a:pt x="427" y="34866"/>
                      </a:cubicBezTo>
                      <a:lnTo>
                        <a:pt x="3487" y="44785"/>
                      </a:lnTo>
                      <a:cubicBezTo>
                        <a:pt x="3906" y="46169"/>
                        <a:pt x="4465" y="46753"/>
                        <a:pt x="5164" y="46537"/>
                      </a:cubicBezTo>
                      <a:lnTo>
                        <a:pt x="109215" y="14381"/>
                      </a:lnTo>
                      <a:cubicBezTo>
                        <a:pt x="109900" y="14178"/>
                        <a:pt x="110027" y="13378"/>
                        <a:pt x="109608" y="11994"/>
                      </a:cubicBezTo>
                      <a:close/>
                    </a:path>
                  </a:pathLst>
                </a:custGeom>
                <a:grpFill/>
                <a:ln w="12700" cap="flat">
                  <a:noFill/>
                  <a:prstDash val="solid"/>
                  <a:miter/>
                </a:ln>
              </p:spPr>
              <p:txBody>
                <a:bodyPr rtlCol="0" anchor="ctr"/>
                <a:lstStyle/>
                <a:p>
                  <a:endParaRPr lang="en-US"/>
                </a:p>
              </p:txBody>
            </p:sp>
            <p:sp>
              <p:nvSpPr>
                <p:cNvPr id="583" name="Freeform: Shape 218">
                  <a:extLst>
                    <a:ext uri="{FF2B5EF4-FFF2-40B4-BE49-F238E27FC236}">
                      <a16:creationId xmlns:a16="http://schemas.microsoft.com/office/drawing/2014/main" id="{B549D30A-3AC8-AB9F-9961-14642303EDFF}"/>
                    </a:ext>
                  </a:extLst>
                </p:cNvPr>
                <p:cNvSpPr>
                  <a:spLocks noChangeAspect="1"/>
                </p:cNvSpPr>
                <p:nvPr/>
              </p:nvSpPr>
              <p:spPr>
                <a:xfrm flipV="1">
                  <a:off x="1561716" y="2479915"/>
                  <a:ext cx="108783" cy="50293"/>
                </a:xfrm>
                <a:custGeom>
                  <a:avLst/>
                  <a:gdLst>
                    <a:gd name="connsiteX0" fmla="*/ 105188 w 108783"/>
                    <a:gd name="connsiteY0" fmla="*/ 2004 h 50293"/>
                    <a:gd name="connsiteX1" fmla="*/ 103448 w 108783"/>
                    <a:gd name="connsiteY1" fmla="*/ 315 h 50293"/>
                    <a:gd name="connsiteX2" fmla="*/ 756 w 108783"/>
                    <a:gd name="connsiteY2" fmla="*/ 36611 h 50293"/>
                    <a:gd name="connsiteX3" fmla="*/ 464 w 108783"/>
                    <a:gd name="connsiteY3" fmla="*/ 39024 h 50293"/>
                    <a:gd name="connsiteX4" fmla="*/ 3919 w 108783"/>
                    <a:gd name="connsiteY4" fmla="*/ 48816 h 50293"/>
                    <a:gd name="connsiteX5" fmla="*/ 5671 w 108783"/>
                    <a:gd name="connsiteY5" fmla="*/ 50505 h 50293"/>
                    <a:gd name="connsiteX6" fmla="*/ 108351 w 108783"/>
                    <a:gd name="connsiteY6" fmla="*/ 14209 h 50293"/>
                    <a:gd name="connsiteX7" fmla="*/ 108643 w 108783"/>
                    <a:gd name="connsiteY7" fmla="*/ 11796 h 50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83" h="50293">
                      <a:moveTo>
                        <a:pt x="105188" y="2004"/>
                      </a:moveTo>
                      <a:cubicBezTo>
                        <a:pt x="104706" y="645"/>
                        <a:pt x="104134" y="74"/>
                        <a:pt x="103448" y="315"/>
                      </a:cubicBezTo>
                      <a:lnTo>
                        <a:pt x="756" y="36611"/>
                      </a:lnTo>
                      <a:cubicBezTo>
                        <a:pt x="96" y="36853"/>
                        <a:pt x="-6" y="37666"/>
                        <a:pt x="464" y="39024"/>
                      </a:cubicBezTo>
                      <a:lnTo>
                        <a:pt x="3919" y="48816"/>
                      </a:lnTo>
                      <a:cubicBezTo>
                        <a:pt x="4401" y="50175"/>
                        <a:pt x="4986" y="50734"/>
                        <a:pt x="5671" y="50505"/>
                      </a:cubicBezTo>
                      <a:lnTo>
                        <a:pt x="108351" y="14209"/>
                      </a:lnTo>
                      <a:cubicBezTo>
                        <a:pt x="109036" y="13967"/>
                        <a:pt x="109151" y="13155"/>
                        <a:pt x="108643" y="11796"/>
                      </a:cubicBezTo>
                      <a:close/>
                    </a:path>
                  </a:pathLst>
                </a:custGeom>
                <a:grpFill/>
                <a:ln w="12700" cap="flat">
                  <a:noFill/>
                  <a:prstDash val="solid"/>
                  <a:miter/>
                </a:ln>
              </p:spPr>
              <p:txBody>
                <a:bodyPr rtlCol="0" anchor="ctr"/>
                <a:lstStyle/>
                <a:p>
                  <a:endParaRPr lang="en-US"/>
                </a:p>
              </p:txBody>
            </p:sp>
            <p:sp>
              <p:nvSpPr>
                <p:cNvPr id="584" name="Freeform: Shape 219">
                  <a:extLst>
                    <a:ext uri="{FF2B5EF4-FFF2-40B4-BE49-F238E27FC236}">
                      <a16:creationId xmlns:a16="http://schemas.microsoft.com/office/drawing/2014/main" id="{D03B733C-1543-5D17-5C95-190582F516DF}"/>
                    </a:ext>
                  </a:extLst>
                </p:cNvPr>
                <p:cNvSpPr>
                  <a:spLocks noChangeAspect="1"/>
                </p:cNvSpPr>
                <p:nvPr/>
              </p:nvSpPr>
              <p:spPr>
                <a:xfrm flipV="1">
                  <a:off x="1593591" y="2394555"/>
                  <a:ext cx="107727" cy="54176"/>
                </a:xfrm>
                <a:custGeom>
                  <a:avLst/>
                  <a:gdLst>
                    <a:gd name="connsiteX0" fmla="*/ 103695 w 107727"/>
                    <a:gd name="connsiteY0" fmla="*/ 1924 h 54176"/>
                    <a:gd name="connsiteX1" fmla="*/ 101879 w 107727"/>
                    <a:gd name="connsiteY1" fmla="*/ 324 h 54176"/>
                    <a:gd name="connsiteX2" fmla="*/ 736 w 107727"/>
                    <a:gd name="connsiteY2" fmla="*/ 40685 h 54176"/>
                    <a:gd name="connsiteX3" fmla="*/ 533 w 107727"/>
                    <a:gd name="connsiteY3" fmla="*/ 43098 h 54176"/>
                    <a:gd name="connsiteX4" fmla="*/ 4381 w 107727"/>
                    <a:gd name="connsiteY4" fmla="*/ 52737 h 54176"/>
                    <a:gd name="connsiteX5" fmla="*/ 6197 w 107727"/>
                    <a:gd name="connsiteY5" fmla="*/ 54363 h 54176"/>
                    <a:gd name="connsiteX6" fmla="*/ 107340 w 107727"/>
                    <a:gd name="connsiteY6" fmla="*/ 13989 h 54176"/>
                    <a:gd name="connsiteX7" fmla="*/ 107543 w 107727"/>
                    <a:gd name="connsiteY7" fmla="*/ 11576 h 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727" h="54176">
                      <a:moveTo>
                        <a:pt x="103695" y="1924"/>
                      </a:moveTo>
                      <a:cubicBezTo>
                        <a:pt x="103162" y="578"/>
                        <a:pt x="102552" y="45"/>
                        <a:pt x="101879" y="324"/>
                      </a:cubicBezTo>
                      <a:lnTo>
                        <a:pt x="736" y="40685"/>
                      </a:lnTo>
                      <a:cubicBezTo>
                        <a:pt x="63" y="40951"/>
                        <a:pt x="0" y="41764"/>
                        <a:pt x="533" y="43098"/>
                      </a:cubicBezTo>
                      <a:lnTo>
                        <a:pt x="4381" y="52737"/>
                      </a:lnTo>
                      <a:cubicBezTo>
                        <a:pt x="4927" y="54083"/>
                        <a:pt x="5537" y="54629"/>
                        <a:pt x="6197" y="54363"/>
                      </a:cubicBezTo>
                      <a:lnTo>
                        <a:pt x="107340" y="13989"/>
                      </a:lnTo>
                      <a:cubicBezTo>
                        <a:pt x="108013" y="13723"/>
                        <a:pt x="108089" y="12910"/>
                        <a:pt x="107543" y="11576"/>
                      </a:cubicBezTo>
                      <a:close/>
                    </a:path>
                  </a:pathLst>
                </a:custGeom>
                <a:grpFill/>
                <a:ln w="12700" cap="flat">
                  <a:noFill/>
                  <a:prstDash val="solid"/>
                  <a:miter/>
                </a:ln>
              </p:spPr>
              <p:txBody>
                <a:bodyPr rtlCol="0" anchor="ctr"/>
                <a:lstStyle/>
                <a:p>
                  <a:endParaRPr lang="en-US"/>
                </a:p>
              </p:txBody>
            </p:sp>
            <p:sp>
              <p:nvSpPr>
                <p:cNvPr id="585" name="Freeform: Shape 220">
                  <a:extLst>
                    <a:ext uri="{FF2B5EF4-FFF2-40B4-BE49-F238E27FC236}">
                      <a16:creationId xmlns:a16="http://schemas.microsoft.com/office/drawing/2014/main" id="{3EA28465-8661-58F3-4016-98ABC33E1F0A}"/>
                    </a:ext>
                  </a:extLst>
                </p:cNvPr>
                <p:cNvSpPr>
                  <a:spLocks noChangeAspect="1"/>
                </p:cNvSpPr>
                <p:nvPr/>
              </p:nvSpPr>
              <p:spPr>
                <a:xfrm flipV="1">
                  <a:off x="1628893" y="2310456"/>
                  <a:ext cx="106504" cy="57994"/>
                </a:xfrm>
                <a:custGeom>
                  <a:avLst/>
                  <a:gdLst>
                    <a:gd name="connsiteX0" fmla="*/ 102039 w 106504"/>
                    <a:gd name="connsiteY0" fmla="*/ 1860 h 57994"/>
                    <a:gd name="connsiteX1" fmla="*/ 100172 w 106504"/>
                    <a:gd name="connsiteY1" fmla="*/ 323 h 57994"/>
                    <a:gd name="connsiteX2" fmla="*/ 706 w 106504"/>
                    <a:gd name="connsiteY2" fmla="*/ 44710 h 57994"/>
                    <a:gd name="connsiteX3" fmla="*/ 592 w 106504"/>
                    <a:gd name="connsiteY3" fmla="*/ 47123 h 57994"/>
                    <a:gd name="connsiteX4" fmla="*/ 4834 w 106504"/>
                    <a:gd name="connsiteY4" fmla="*/ 56610 h 57994"/>
                    <a:gd name="connsiteX5" fmla="*/ 6700 w 106504"/>
                    <a:gd name="connsiteY5" fmla="*/ 58159 h 57994"/>
                    <a:gd name="connsiteX6" fmla="*/ 106167 w 106504"/>
                    <a:gd name="connsiteY6" fmla="*/ 13773 h 57994"/>
                    <a:gd name="connsiteX7" fmla="*/ 106268 w 106504"/>
                    <a:gd name="connsiteY7" fmla="*/ 11347 h 57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504" h="57994">
                      <a:moveTo>
                        <a:pt x="102039" y="1860"/>
                      </a:moveTo>
                      <a:cubicBezTo>
                        <a:pt x="101442" y="539"/>
                        <a:pt x="100820" y="31"/>
                        <a:pt x="100172" y="323"/>
                      </a:cubicBezTo>
                      <a:lnTo>
                        <a:pt x="706" y="44710"/>
                      </a:lnTo>
                      <a:cubicBezTo>
                        <a:pt x="46" y="44989"/>
                        <a:pt x="8" y="45802"/>
                        <a:pt x="592" y="47123"/>
                      </a:cubicBezTo>
                      <a:lnTo>
                        <a:pt x="4834" y="56610"/>
                      </a:lnTo>
                      <a:cubicBezTo>
                        <a:pt x="5418" y="57930"/>
                        <a:pt x="6040" y="58451"/>
                        <a:pt x="6700" y="58159"/>
                      </a:cubicBezTo>
                      <a:lnTo>
                        <a:pt x="106167" y="13773"/>
                      </a:lnTo>
                      <a:cubicBezTo>
                        <a:pt x="106827" y="13481"/>
                        <a:pt x="106852" y="12668"/>
                        <a:pt x="106268" y="11347"/>
                      </a:cubicBezTo>
                      <a:close/>
                    </a:path>
                  </a:pathLst>
                </a:custGeom>
                <a:grpFill/>
                <a:ln w="12700" cap="flat">
                  <a:noFill/>
                  <a:prstDash val="solid"/>
                  <a:miter/>
                </a:ln>
              </p:spPr>
              <p:txBody>
                <a:bodyPr rtlCol="0" anchor="ctr"/>
                <a:lstStyle/>
                <a:p>
                  <a:endParaRPr lang="en-US"/>
                </a:p>
              </p:txBody>
            </p:sp>
            <p:sp>
              <p:nvSpPr>
                <p:cNvPr id="586" name="Freeform: Shape 221">
                  <a:extLst>
                    <a:ext uri="{FF2B5EF4-FFF2-40B4-BE49-F238E27FC236}">
                      <a16:creationId xmlns:a16="http://schemas.microsoft.com/office/drawing/2014/main" id="{BD718555-ADF0-2C88-A5A7-17A298F8B0AF}"/>
                    </a:ext>
                  </a:extLst>
                </p:cNvPr>
                <p:cNvSpPr>
                  <a:spLocks noChangeAspect="1"/>
                </p:cNvSpPr>
                <p:nvPr/>
              </p:nvSpPr>
              <p:spPr>
                <a:xfrm flipV="1">
                  <a:off x="1667610" y="2227727"/>
                  <a:ext cx="105116" cy="61706"/>
                </a:xfrm>
                <a:custGeom>
                  <a:avLst/>
                  <a:gdLst>
                    <a:gd name="connsiteX0" fmla="*/ 100219 w 105116"/>
                    <a:gd name="connsiteY0" fmla="*/ 1790 h 61706"/>
                    <a:gd name="connsiteX1" fmla="*/ 98288 w 105116"/>
                    <a:gd name="connsiteY1" fmla="*/ 329 h 61706"/>
                    <a:gd name="connsiteX2" fmla="*/ 677 w 105116"/>
                    <a:gd name="connsiteY2" fmla="*/ 48640 h 61706"/>
                    <a:gd name="connsiteX3" fmla="*/ 664 w 105116"/>
                    <a:gd name="connsiteY3" fmla="*/ 51066 h 61706"/>
                    <a:gd name="connsiteX4" fmla="*/ 5274 w 105116"/>
                    <a:gd name="connsiteY4" fmla="*/ 60375 h 61706"/>
                    <a:gd name="connsiteX5" fmla="*/ 7217 w 105116"/>
                    <a:gd name="connsiteY5" fmla="*/ 61848 h 61706"/>
                    <a:gd name="connsiteX6" fmla="*/ 104804 w 105116"/>
                    <a:gd name="connsiteY6" fmla="*/ 13524 h 61706"/>
                    <a:gd name="connsiteX7" fmla="*/ 104816 w 105116"/>
                    <a:gd name="connsiteY7" fmla="*/ 11099 h 617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5116" h="61706">
                      <a:moveTo>
                        <a:pt x="100219" y="1790"/>
                      </a:moveTo>
                      <a:cubicBezTo>
                        <a:pt x="99571" y="494"/>
                        <a:pt x="98923" y="12"/>
                        <a:pt x="98288" y="329"/>
                      </a:cubicBezTo>
                      <a:lnTo>
                        <a:pt x="677" y="48640"/>
                      </a:lnTo>
                      <a:cubicBezTo>
                        <a:pt x="29" y="48970"/>
                        <a:pt x="16" y="49770"/>
                        <a:pt x="664" y="51066"/>
                      </a:cubicBezTo>
                      <a:lnTo>
                        <a:pt x="5274" y="60375"/>
                      </a:lnTo>
                      <a:cubicBezTo>
                        <a:pt x="5909" y="61670"/>
                        <a:pt x="6569" y="62165"/>
                        <a:pt x="7217" y="61848"/>
                      </a:cubicBezTo>
                      <a:lnTo>
                        <a:pt x="104804" y="13524"/>
                      </a:lnTo>
                      <a:cubicBezTo>
                        <a:pt x="105464" y="13207"/>
                        <a:pt x="105464" y="12394"/>
                        <a:pt x="104816" y="11099"/>
                      </a:cubicBezTo>
                      <a:close/>
                    </a:path>
                  </a:pathLst>
                </a:custGeom>
                <a:grpFill/>
                <a:ln w="12700" cap="flat">
                  <a:noFill/>
                  <a:prstDash val="solid"/>
                  <a:miter/>
                </a:ln>
              </p:spPr>
              <p:txBody>
                <a:bodyPr rtlCol="0" anchor="ctr"/>
                <a:lstStyle/>
                <a:p>
                  <a:endParaRPr lang="en-US"/>
                </a:p>
              </p:txBody>
            </p:sp>
            <p:sp>
              <p:nvSpPr>
                <p:cNvPr id="587" name="Freeform: Shape 222">
                  <a:extLst>
                    <a:ext uri="{FF2B5EF4-FFF2-40B4-BE49-F238E27FC236}">
                      <a16:creationId xmlns:a16="http://schemas.microsoft.com/office/drawing/2014/main" id="{CA35DA85-2570-0372-1740-23F30B9866A7}"/>
                    </a:ext>
                  </a:extLst>
                </p:cNvPr>
                <p:cNvSpPr>
                  <a:spLocks noChangeAspect="1"/>
                </p:cNvSpPr>
                <p:nvPr/>
              </p:nvSpPr>
              <p:spPr>
                <a:xfrm flipV="1">
                  <a:off x="1709484" y="2146836"/>
                  <a:ext cx="103563" cy="65320"/>
                </a:xfrm>
                <a:custGeom>
                  <a:avLst/>
                  <a:gdLst>
                    <a:gd name="connsiteX0" fmla="*/ 98240 w 103563"/>
                    <a:gd name="connsiteY0" fmla="*/ 1721 h 65320"/>
                    <a:gd name="connsiteX1" fmla="*/ 96246 w 103563"/>
                    <a:gd name="connsiteY1" fmla="*/ 336 h 65320"/>
                    <a:gd name="connsiteX2" fmla="*/ 641 w 103563"/>
                    <a:gd name="connsiteY2" fmla="*/ 52508 h 65320"/>
                    <a:gd name="connsiteX3" fmla="*/ 729 w 103563"/>
                    <a:gd name="connsiteY3" fmla="*/ 54934 h 65320"/>
                    <a:gd name="connsiteX4" fmla="*/ 5708 w 103563"/>
                    <a:gd name="connsiteY4" fmla="*/ 64052 h 65320"/>
                    <a:gd name="connsiteX5" fmla="*/ 7702 w 103563"/>
                    <a:gd name="connsiteY5" fmla="*/ 65436 h 65320"/>
                    <a:gd name="connsiteX6" fmla="*/ 103294 w 103563"/>
                    <a:gd name="connsiteY6" fmla="*/ 13265 h 65320"/>
                    <a:gd name="connsiteX7" fmla="*/ 103218 w 103563"/>
                    <a:gd name="connsiteY7" fmla="*/ 10839 h 65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63" h="65320">
                      <a:moveTo>
                        <a:pt x="98240" y="1721"/>
                      </a:moveTo>
                      <a:cubicBezTo>
                        <a:pt x="97541" y="451"/>
                        <a:pt x="96881" y="-6"/>
                        <a:pt x="96246" y="336"/>
                      </a:cubicBezTo>
                      <a:lnTo>
                        <a:pt x="641" y="52508"/>
                      </a:lnTo>
                      <a:cubicBezTo>
                        <a:pt x="6" y="52851"/>
                        <a:pt x="44" y="53664"/>
                        <a:pt x="729" y="54934"/>
                      </a:cubicBezTo>
                      <a:lnTo>
                        <a:pt x="5708" y="64052"/>
                      </a:lnTo>
                      <a:cubicBezTo>
                        <a:pt x="6406" y="65322"/>
                        <a:pt x="7054" y="65779"/>
                        <a:pt x="7702" y="65436"/>
                      </a:cubicBezTo>
                      <a:lnTo>
                        <a:pt x="103294" y="13265"/>
                      </a:lnTo>
                      <a:cubicBezTo>
                        <a:pt x="103929" y="12922"/>
                        <a:pt x="103904" y="12109"/>
                        <a:pt x="103218" y="10839"/>
                      </a:cubicBezTo>
                      <a:close/>
                    </a:path>
                  </a:pathLst>
                </a:custGeom>
                <a:grpFill/>
                <a:ln w="12700" cap="flat">
                  <a:noFill/>
                  <a:prstDash val="solid"/>
                  <a:miter/>
                </a:ln>
              </p:spPr>
              <p:txBody>
                <a:bodyPr rtlCol="0" anchor="ctr"/>
                <a:lstStyle/>
                <a:p>
                  <a:endParaRPr lang="en-US"/>
                </a:p>
              </p:txBody>
            </p:sp>
            <p:sp>
              <p:nvSpPr>
                <p:cNvPr id="588" name="Freeform: Shape 223">
                  <a:extLst>
                    <a:ext uri="{FF2B5EF4-FFF2-40B4-BE49-F238E27FC236}">
                      <a16:creationId xmlns:a16="http://schemas.microsoft.com/office/drawing/2014/main" id="{666F1B7B-E4E2-53E5-AB1E-CE288CF2B60B}"/>
                    </a:ext>
                  </a:extLst>
                </p:cNvPr>
                <p:cNvSpPr>
                  <a:spLocks noChangeAspect="1"/>
                </p:cNvSpPr>
                <p:nvPr/>
              </p:nvSpPr>
              <p:spPr>
                <a:xfrm flipV="1">
                  <a:off x="1754442" y="2067876"/>
                  <a:ext cx="101870" cy="68808"/>
                </a:xfrm>
                <a:custGeom>
                  <a:avLst/>
                  <a:gdLst>
                    <a:gd name="connsiteX0" fmla="*/ 96124 w 101870"/>
                    <a:gd name="connsiteY0" fmla="*/ 1653 h 68808"/>
                    <a:gd name="connsiteX1" fmla="*/ 94079 w 101870"/>
                    <a:gd name="connsiteY1" fmla="*/ 345 h 68808"/>
                    <a:gd name="connsiteX2" fmla="*/ 607 w 101870"/>
                    <a:gd name="connsiteY2" fmla="*/ 56250 h 68808"/>
                    <a:gd name="connsiteX3" fmla="*/ 798 w 101870"/>
                    <a:gd name="connsiteY3" fmla="*/ 58676 h 68808"/>
                    <a:gd name="connsiteX4" fmla="*/ 6132 w 101870"/>
                    <a:gd name="connsiteY4" fmla="*/ 67591 h 68808"/>
                    <a:gd name="connsiteX5" fmla="*/ 8164 w 101870"/>
                    <a:gd name="connsiteY5" fmla="*/ 68900 h 68808"/>
                    <a:gd name="connsiteX6" fmla="*/ 101635 w 101870"/>
                    <a:gd name="connsiteY6" fmla="*/ 12994 h 68808"/>
                    <a:gd name="connsiteX7" fmla="*/ 101445 w 101870"/>
                    <a:gd name="connsiteY7" fmla="*/ 10569 h 68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870" h="68808">
                      <a:moveTo>
                        <a:pt x="96124" y="1653"/>
                      </a:moveTo>
                      <a:cubicBezTo>
                        <a:pt x="95374" y="409"/>
                        <a:pt x="94701" y="-23"/>
                        <a:pt x="94079" y="345"/>
                      </a:cubicBezTo>
                      <a:lnTo>
                        <a:pt x="607" y="56250"/>
                      </a:lnTo>
                      <a:cubicBezTo>
                        <a:pt x="-2" y="56631"/>
                        <a:pt x="61" y="57431"/>
                        <a:pt x="798" y="58676"/>
                      </a:cubicBezTo>
                      <a:lnTo>
                        <a:pt x="6132" y="67591"/>
                      </a:lnTo>
                      <a:cubicBezTo>
                        <a:pt x="6868" y="68836"/>
                        <a:pt x="7554" y="69268"/>
                        <a:pt x="8164" y="68900"/>
                      </a:cubicBezTo>
                      <a:lnTo>
                        <a:pt x="101635" y="12994"/>
                      </a:lnTo>
                      <a:cubicBezTo>
                        <a:pt x="102258" y="12613"/>
                        <a:pt x="102207" y="11800"/>
                        <a:pt x="101445" y="10569"/>
                      </a:cubicBezTo>
                      <a:close/>
                    </a:path>
                  </a:pathLst>
                </a:custGeom>
                <a:grpFill/>
                <a:ln w="12700" cap="flat">
                  <a:noFill/>
                  <a:prstDash val="solid"/>
                  <a:miter/>
                </a:ln>
              </p:spPr>
              <p:txBody>
                <a:bodyPr rtlCol="0" anchor="ctr"/>
                <a:lstStyle/>
                <a:p>
                  <a:endParaRPr lang="en-US"/>
                </a:p>
              </p:txBody>
            </p:sp>
            <p:sp>
              <p:nvSpPr>
                <p:cNvPr id="589" name="Freeform: Shape 224">
                  <a:extLst>
                    <a:ext uri="{FF2B5EF4-FFF2-40B4-BE49-F238E27FC236}">
                      <a16:creationId xmlns:a16="http://schemas.microsoft.com/office/drawing/2014/main" id="{72BF0C49-1C2B-9232-5BF2-DA061087ED76}"/>
                    </a:ext>
                  </a:extLst>
                </p:cNvPr>
                <p:cNvSpPr>
                  <a:spLocks noChangeAspect="1"/>
                </p:cNvSpPr>
                <p:nvPr/>
              </p:nvSpPr>
              <p:spPr>
                <a:xfrm flipV="1">
                  <a:off x="1802757" y="1990394"/>
                  <a:ext cx="100015" cy="72204"/>
                </a:xfrm>
                <a:custGeom>
                  <a:avLst/>
                  <a:gdLst>
                    <a:gd name="connsiteX0" fmla="*/ 93851 w 100015"/>
                    <a:gd name="connsiteY0" fmla="*/ 1575 h 72204"/>
                    <a:gd name="connsiteX1" fmla="*/ 91768 w 100015"/>
                    <a:gd name="connsiteY1" fmla="*/ 355 h 72204"/>
                    <a:gd name="connsiteX2" fmla="*/ 595 w 100015"/>
                    <a:gd name="connsiteY2" fmla="*/ 59944 h 72204"/>
                    <a:gd name="connsiteX3" fmla="*/ 887 w 100015"/>
                    <a:gd name="connsiteY3" fmla="*/ 62357 h 72204"/>
                    <a:gd name="connsiteX4" fmla="*/ 6564 w 100015"/>
                    <a:gd name="connsiteY4" fmla="*/ 71043 h 72204"/>
                    <a:gd name="connsiteX5" fmla="*/ 8659 w 100015"/>
                    <a:gd name="connsiteY5" fmla="*/ 72263 h 72204"/>
                    <a:gd name="connsiteX6" fmla="*/ 99820 w 100015"/>
                    <a:gd name="connsiteY6" fmla="*/ 12687 h 72204"/>
                    <a:gd name="connsiteX7" fmla="*/ 99540 w 100015"/>
                    <a:gd name="connsiteY7" fmla="*/ 10274 h 72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0015" h="72204">
                      <a:moveTo>
                        <a:pt x="93851" y="1575"/>
                      </a:moveTo>
                      <a:cubicBezTo>
                        <a:pt x="93063" y="368"/>
                        <a:pt x="92378" y="-38"/>
                        <a:pt x="91768" y="355"/>
                      </a:cubicBezTo>
                      <a:lnTo>
                        <a:pt x="595" y="59944"/>
                      </a:lnTo>
                      <a:cubicBezTo>
                        <a:pt x="-15" y="60337"/>
                        <a:pt x="74" y="61137"/>
                        <a:pt x="887" y="62357"/>
                      </a:cubicBezTo>
                      <a:lnTo>
                        <a:pt x="6564" y="71043"/>
                      </a:lnTo>
                      <a:cubicBezTo>
                        <a:pt x="7351" y="72263"/>
                        <a:pt x="8050" y="72669"/>
                        <a:pt x="8659" y="72263"/>
                      </a:cubicBezTo>
                      <a:lnTo>
                        <a:pt x="99820" y="12687"/>
                      </a:lnTo>
                      <a:cubicBezTo>
                        <a:pt x="100429" y="12293"/>
                        <a:pt x="100328" y="11480"/>
                        <a:pt x="99540" y="10274"/>
                      </a:cubicBezTo>
                      <a:close/>
                    </a:path>
                  </a:pathLst>
                </a:custGeom>
                <a:grpFill/>
                <a:ln w="12700" cap="flat">
                  <a:noFill/>
                  <a:prstDash val="solid"/>
                  <a:miter/>
                </a:ln>
              </p:spPr>
              <p:txBody>
                <a:bodyPr rtlCol="0" anchor="ctr"/>
                <a:lstStyle/>
                <a:p>
                  <a:endParaRPr lang="en-US"/>
                </a:p>
              </p:txBody>
            </p:sp>
            <p:sp>
              <p:nvSpPr>
                <p:cNvPr id="590" name="Freeform: Shape 225">
                  <a:extLst>
                    <a:ext uri="{FF2B5EF4-FFF2-40B4-BE49-F238E27FC236}">
                      <a16:creationId xmlns:a16="http://schemas.microsoft.com/office/drawing/2014/main" id="{C13E1F25-D183-0F46-F758-9A2DEAAB1F5B}"/>
                    </a:ext>
                  </a:extLst>
                </p:cNvPr>
                <p:cNvSpPr>
                  <a:spLocks noChangeAspect="1"/>
                </p:cNvSpPr>
                <p:nvPr/>
              </p:nvSpPr>
              <p:spPr>
                <a:xfrm flipV="1">
                  <a:off x="1854053" y="1915025"/>
                  <a:ext cx="97996" cy="75482"/>
                </a:xfrm>
                <a:custGeom>
                  <a:avLst/>
                  <a:gdLst>
                    <a:gd name="connsiteX0" fmla="*/ 91429 w 97996"/>
                    <a:gd name="connsiteY0" fmla="*/ 1510 h 75482"/>
                    <a:gd name="connsiteX1" fmla="*/ 89295 w 97996"/>
                    <a:gd name="connsiteY1" fmla="*/ 367 h 75482"/>
                    <a:gd name="connsiteX2" fmla="*/ 573 w 97996"/>
                    <a:gd name="connsiteY2" fmla="*/ 63524 h 75482"/>
                    <a:gd name="connsiteX3" fmla="*/ 941 w 97996"/>
                    <a:gd name="connsiteY3" fmla="*/ 65924 h 75482"/>
                    <a:gd name="connsiteX4" fmla="*/ 6974 w 97996"/>
                    <a:gd name="connsiteY4" fmla="*/ 74382 h 75482"/>
                    <a:gd name="connsiteX5" fmla="*/ 9108 w 97996"/>
                    <a:gd name="connsiteY5" fmla="*/ 75525 h 75482"/>
                    <a:gd name="connsiteX6" fmla="*/ 97830 w 97996"/>
                    <a:gd name="connsiteY6" fmla="*/ 12368 h 75482"/>
                    <a:gd name="connsiteX7" fmla="*/ 97461 w 97996"/>
                    <a:gd name="connsiteY7" fmla="*/ 9981 h 75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996" h="75482">
                      <a:moveTo>
                        <a:pt x="91429" y="1510"/>
                      </a:moveTo>
                      <a:cubicBezTo>
                        <a:pt x="90603" y="329"/>
                        <a:pt x="89879" y="-52"/>
                        <a:pt x="89295" y="367"/>
                      </a:cubicBezTo>
                      <a:lnTo>
                        <a:pt x="573" y="63524"/>
                      </a:lnTo>
                      <a:cubicBezTo>
                        <a:pt x="-24" y="63943"/>
                        <a:pt x="103" y="64743"/>
                        <a:pt x="941" y="65924"/>
                      </a:cubicBezTo>
                      <a:lnTo>
                        <a:pt x="6974" y="74382"/>
                      </a:lnTo>
                      <a:cubicBezTo>
                        <a:pt x="7799" y="75563"/>
                        <a:pt x="8523" y="75932"/>
                        <a:pt x="9108" y="75525"/>
                      </a:cubicBezTo>
                      <a:lnTo>
                        <a:pt x="97830" y="12368"/>
                      </a:lnTo>
                      <a:cubicBezTo>
                        <a:pt x="98426" y="11949"/>
                        <a:pt x="98299" y="11149"/>
                        <a:pt x="97461" y="9981"/>
                      </a:cubicBezTo>
                      <a:close/>
                    </a:path>
                  </a:pathLst>
                </a:custGeom>
                <a:grpFill/>
                <a:ln w="12700" cap="flat">
                  <a:noFill/>
                  <a:prstDash val="solid"/>
                  <a:miter/>
                </a:ln>
              </p:spPr>
              <p:txBody>
                <a:bodyPr rtlCol="0" anchor="ctr"/>
                <a:lstStyle/>
                <a:p>
                  <a:endParaRPr lang="en-US"/>
                </a:p>
              </p:txBody>
            </p:sp>
            <p:sp>
              <p:nvSpPr>
                <p:cNvPr id="591" name="Freeform: Shape 226">
                  <a:extLst>
                    <a:ext uri="{FF2B5EF4-FFF2-40B4-BE49-F238E27FC236}">
                      <a16:creationId xmlns:a16="http://schemas.microsoft.com/office/drawing/2014/main" id="{434FCA2A-6DB7-AA0D-0B9C-AE67DE15C1B8}"/>
                    </a:ext>
                  </a:extLst>
                </p:cNvPr>
                <p:cNvSpPr>
                  <a:spLocks noChangeAspect="1"/>
                </p:cNvSpPr>
                <p:nvPr/>
              </p:nvSpPr>
              <p:spPr>
                <a:xfrm flipV="1">
                  <a:off x="1908226" y="1841847"/>
                  <a:ext cx="95836" cy="78640"/>
                </a:xfrm>
                <a:custGeom>
                  <a:avLst/>
                  <a:gdLst>
                    <a:gd name="connsiteX0" fmla="*/ 88887 w 95836"/>
                    <a:gd name="connsiteY0" fmla="*/ 1434 h 78640"/>
                    <a:gd name="connsiteX1" fmla="*/ 86703 w 95836"/>
                    <a:gd name="connsiteY1" fmla="*/ 380 h 78640"/>
                    <a:gd name="connsiteX2" fmla="*/ 546 w 95836"/>
                    <a:gd name="connsiteY2" fmla="*/ 67004 h 78640"/>
                    <a:gd name="connsiteX3" fmla="*/ 1016 w 95836"/>
                    <a:gd name="connsiteY3" fmla="*/ 69379 h 78640"/>
                    <a:gd name="connsiteX4" fmla="*/ 7353 w 95836"/>
                    <a:gd name="connsiteY4" fmla="*/ 77596 h 78640"/>
                    <a:gd name="connsiteX5" fmla="*/ 9550 w 95836"/>
                    <a:gd name="connsiteY5" fmla="*/ 78650 h 78640"/>
                    <a:gd name="connsiteX6" fmla="*/ 95707 w 95836"/>
                    <a:gd name="connsiteY6" fmla="*/ 12026 h 78640"/>
                    <a:gd name="connsiteX7" fmla="*/ 95237 w 95836"/>
                    <a:gd name="connsiteY7" fmla="*/ 9651 h 78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5836" h="78640">
                      <a:moveTo>
                        <a:pt x="88887" y="1434"/>
                      </a:moveTo>
                      <a:cubicBezTo>
                        <a:pt x="87998" y="291"/>
                        <a:pt x="87274" y="-65"/>
                        <a:pt x="86703" y="380"/>
                      </a:cubicBezTo>
                      <a:lnTo>
                        <a:pt x="546" y="67004"/>
                      </a:lnTo>
                      <a:cubicBezTo>
                        <a:pt x="-25" y="67436"/>
                        <a:pt x="127" y="68236"/>
                        <a:pt x="1016" y="69379"/>
                      </a:cubicBezTo>
                      <a:lnTo>
                        <a:pt x="7353" y="77596"/>
                      </a:lnTo>
                      <a:cubicBezTo>
                        <a:pt x="8242" y="78739"/>
                        <a:pt x="8979" y="79094"/>
                        <a:pt x="9550" y="78650"/>
                      </a:cubicBezTo>
                      <a:lnTo>
                        <a:pt x="95707" y="12026"/>
                      </a:lnTo>
                      <a:cubicBezTo>
                        <a:pt x="96279" y="11594"/>
                        <a:pt x="96126" y="10794"/>
                        <a:pt x="95237" y="9651"/>
                      </a:cubicBezTo>
                      <a:close/>
                    </a:path>
                  </a:pathLst>
                </a:custGeom>
                <a:grpFill/>
                <a:ln w="12700" cap="flat">
                  <a:noFill/>
                  <a:prstDash val="solid"/>
                  <a:miter/>
                </a:ln>
              </p:spPr>
              <p:txBody>
                <a:bodyPr rtlCol="0" anchor="ctr"/>
                <a:lstStyle/>
                <a:p>
                  <a:endParaRPr lang="en-US"/>
                </a:p>
              </p:txBody>
            </p:sp>
            <p:sp>
              <p:nvSpPr>
                <p:cNvPr id="592" name="Freeform: Shape 227">
                  <a:extLst>
                    <a:ext uri="{FF2B5EF4-FFF2-40B4-BE49-F238E27FC236}">
                      <a16:creationId xmlns:a16="http://schemas.microsoft.com/office/drawing/2014/main" id="{77A56B04-013F-1913-2A37-120E0341C738}"/>
                    </a:ext>
                  </a:extLst>
                </p:cNvPr>
                <p:cNvSpPr>
                  <a:spLocks noChangeAspect="1"/>
                </p:cNvSpPr>
                <p:nvPr/>
              </p:nvSpPr>
              <p:spPr>
                <a:xfrm flipV="1">
                  <a:off x="1965206" y="1770965"/>
                  <a:ext cx="93543" cy="81658"/>
                </a:xfrm>
                <a:custGeom>
                  <a:avLst/>
                  <a:gdLst>
                    <a:gd name="connsiteX0" fmla="*/ 86218 w 93543"/>
                    <a:gd name="connsiteY0" fmla="*/ 1354 h 81658"/>
                    <a:gd name="connsiteX1" fmla="*/ 83983 w 93543"/>
                    <a:gd name="connsiteY1" fmla="*/ 389 h 81658"/>
                    <a:gd name="connsiteX2" fmla="*/ 519 w 93543"/>
                    <a:gd name="connsiteY2" fmla="*/ 70353 h 81658"/>
                    <a:gd name="connsiteX3" fmla="*/ 1077 w 93543"/>
                    <a:gd name="connsiteY3" fmla="*/ 72715 h 81658"/>
                    <a:gd name="connsiteX4" fmla="*/ 7758 w 93543"/>
                    <a:gd name="connsiteY4" fmla="*/ 80666 h 81658"/>
                    <a:gd name="connsiteX5" fmla="*/ 9980 w 93543"/>
                    <a:gd name="connsiteY5" fmla="*/ 81644 h 81658"/>
                    <a:gd name="connsiteX6" fmla="*/ 93444 w 93543"/>
                    <a:gd name="connsiteY6" fmla="*/ 11667 h 81658"/>
                    <a:gd name="connsiteX7" fmla="*/ 92885 w 93543"/>
                    <a:gd name="connsiteY7" fmla="*/ 9305 h 81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3543" h="81658">
                      <a:moveTo>
                        <a:pt x="86218" y="1354"/>
                      </a:moveTo>
                      <a:cubicBezTo>
                        <a:pt x="85278" y="249"/>
                        <a:pt x="84542" y="-68"/>
                        <a:pt x="83983" y="389"/>
                      </a:cubicBezTo>
                      <a:lnTo>
                        <a:pt x="519" y="70353"/>
                      </a:lnTo>
                      <a:cubicBezTo>
                        <a:pt x="-27" y="70810"/>
                        <a:pt x="163" y="71598"/>
                        <a:pt x="1077" y="72715"/>
                      </a:cubicBezTo>
                      <a:lnTo>
                        <a:pt x="7758" y="80666"/>
                      </a:lnTo>
                      <a:cubicBezTo>
                        <a:pt x="8697" y="81783"/>
                        <a:pt x="9421" y="82101"/>
                        <a:pt x="9980" y="81644"/>
                      </a:cubicBezTo>
                      <a:lnTo>
                        <a:pt x="93444" y="11667"/>
                      </a:lnTo>
                      <a:cubicBezTo>
                        <a:pt x="94003" y="11210"/>
                        <a:pt x="93813" y="10422"/>
                        <a:pt x="92885" y="9305"/>
                      </a:cubicBezTo>
                      <a:close/>
                    </a:path>
                  </a:pathLst>
                </a:custGeom>
                <a:grpFill/>
                <a:ln w="12700" cap="flat">
                  <a:noFill/>
                  <a:prstDash val="solid"/>
                  <a:miter/>
                </a:ln>
              </p:spPr>
              <p:txBody>
                <a:bodyPr rtlCol="0" anchor="ctr"/>
                <a:lstStyle/>
                <a:p>
                  <a:endParaRPr lang="en-US"/>
                </a:p>
              </p:txBody>
            </p:sp>
            <p:sp>
              <p:nvSpPr>
                <p:cNvPr id="593" name="Freeform: Shape 228">
                  <a:extLst>
                    <a:ext uri="{FF2B5EF4-FFF2-40B4-BE49-F238E27FC236}">
                      <a16:creationId xmlns:a16="http://schemas.microsoft.com/office/drawing/2014/main" id="{C5D38F59-B31C-DFC7-6B10-9AC864D56BA3}"/>
                    </a:ext>
                  </a:extLst>
                </p:cNvPr>
                <p:cNvSpPr>
                  <a:spLocks noChangeAspect="1"/>
                </p:cNvSpPr>
                <p:nvPr/>
              </p:nvSpPr>
              <p:spPr>
                <a:xfrm flipV="1">
                  <a:off x="2025059" y="1702280"/>
                  <a:ext cx="91108" cy="84555"/>
                </a:xfrm>
                <a:custGeom>
                  <a:avLst/>
                  <a:gdLst>
                    <a:gd name="connsiteX0" fmla="*/ 83394 w 91108"/>
                    <a:gd name="connsiteY0" fmla="*/ 1282 h 84555"/>
                    <a:gd name="connsiteX1" fmla="*/ 81133 w 91108"/>
                    <a:gd name="connsiteY1" fmla="*/ 405 h 84555"/>
                    <a:gd name="connsiteX2" fmla="*/ 514 w 91108"/>
                    <a:gd name="connsiteY2" fmla="*/ 73608 h 84555"/>
                    <a:gd name="connsiteX3" fmla="*/ 1162 w 91108"/>
                    <a:gd name="connsiteY3" fmla="*/ 75945 h 84555"/>
                    <a:gd name="connsiteX4" fmla="*/ 8147 w 91108"/>
                    <a:gd name="connsiteY4" fmla="*/ 83628 h 84555"/>
                    <a:gd name="connsiteX5" fmla="*/ 10407 w 91108"/>
                    <a:gd name="connsiteY5" fmla="*/ 84505 h 84555"/>
                    <a:gd name="connsiteX6" fmla="*/ 91039 w 91108"/>
                    <a:gd name="connsiteY6" fmla="*/ 11302 h 84555"/>
                    <a:gd name="connsiteX7" fmla="*/ 90379 w 91108"/>
                    <a:gd name="connsiteY7" fmla="*/ 8965 h 845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108" h="84555">
                      <a:moveTo>
                        <a:pt x="83394" y="1282"/>
                      </a:moveTo>
                      <a:cubicBezTo>
                        <a:pt x="82429" y="215"/>
                        <a:pt x="81667" y="-77"/>
                        <a:pt x="81133" y="405"/>
                      </a:cubicBezTo>
                      <a:lnTo>
                        <a:pt x="514" y="73608"/>
                      </a:lnTo>
                      <a:cubicBezTo>
                        <a:pt x="-32" y="74091"/>
                        <a:pt x="184" y="74865"/>
                        <a:pt x="1162" y="75945"/>
                      </a:cubicBezTo>
                      <a:lnTo>
                        <a:pt x="8147" y="83628"/>
                      </a:lnTo>
                      <a:cubicBezTo>
                        <a:pt x="9112" y="84695"/>
                        <a:pt x="9874" y="85000"/>
                        <a:pt x="10407" y="84505"/>
                      </a:cubicBezTo>
                      <a:lnTo>
                        <a:pt x="91039" y="11302"/>
                      </a:lnTo>
                      <a:cubicBezTo>
                        <a:pt x="91585" y="10807"/>
                        <a:pt x="91357" y="10032"/>
                        <a:pt x="90379" y="8965"/>
                      </a:cubicBezTo>
                      <a:close/>
                    </a:path>
                  </a:pathLst>
                </a:custGeom>
                <a:grpFill/>
                <a:ln w="12700" cap="flat">
                  <a:noFill/>
                  <a:prstDash val="solid"/>
                  <a:miter/>
                </a:ln>
              </p:spPr>
              <p:txBody>
                <a:bodyPr rtlCol="0" anchor="ctr"/>
                <a:lstStyle/>
                <a:p>
                  <a:endParaRPr lang="en-US"/>
                </a:p>
              </p:txBody>
            </p:sp>
            <p:sp>
              <p:nvSpPr>
                <p:cNvPr id="594" name="Freeform: Shape 229">
                  <a:extLst>
                    <a:ext uri="{FF2B5EF4-FFF2-40B4-BE49-F238E27FC236}">
                      <a16:creationId xmlns:a16="http://schemas.microsoft.com/office/drawing/2014/main" id="{C99ADEA6-6CF8-F37C-34B6-CD93F9B977B5}"/>
                    </a:ext>
                  </a:extLst>
                </p:cNvPr>
                <p:cNvSpPr>
                  <a:spLocks noChangeAspect="1"/>
                </p:cNvSpPr>
                <p:nvPr/>
              </p:nvSpPr>
              <p:spPr>
                <a:xfrm flipV="1">
                  <a:off x="2087569" y="1636030"/>
                  <a:ext cx="88527" cy="87345"/>
                </a:xfrm>
                <a:custGeom>
                  <a:avLst/>
                  <a:gdLst>
                    <a:gd name="connsiteX0" fmla="*/ 80465 w 88527"/>
                    <a:gd name="connsiteY0" fmla="*/ 1213 h 87345"/>
                    <a:gd name="connsiteX1" fmla="*/ 78166 w 88527"/>
                    <a:gd name="connsiteY1" fmla="*/ 426 h 87345"/>
                    <a:gd name="connsiteX2" fmla="*/ 481 w 88527"/>
                    <a:gd name="connsiteY2" fmla="*/ 76766 h 87345"/>
                    <a:gd name="connsiteX3" fmla="*/ 1243 w 88527"/>
                    <a:gd name="connsiteY3" fmla="*/ 79064 h 87345"/>
                    <a:gd name="connsiteX4" fmla="*/ 8520 w 88527"/>
                    <a:gd name="connsiteY4" fmla="*/ 86481 h 87345"/>
                    <a:gd name="connsiteX5" fmla="*/ 10818 w 88527"/>
                    <a:gd name="connsiteY5" fmla="*/ 87268 h 87345"/>
                    <a:gd name="connsiteX6" fmla="*/ 88491 w 88527"/>
                    <a:gd name="connsiteY6" fmla="*/ 10929 h 87345"/>
                    <a:gd name="connsiteX7" fmla="*/ 87742 w 88527"/>
                    <a:gd name="connsiteY7" fmla="*/ 8618 h 8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527" h="87345">
                      <a:moveTo>
                        <a:pt x="80465" y="1213"/>
                      </a:moveTo>
                      <a:cubicBezTo>
                        <a:pt x="79449" y="172"/>
                        <a:pt x="78687" y="-82"/>
                        <a:pt x="78166" y="426"/>
                      </a:cubicBezTo>
                      <a:lnTo>
                        <a:pt x="481" y="76766"/>
                      </a:lnTo>
                      <a:cubicBezTo>
                        <a:pt x="-27" y="77274"/>
                        <a:pt x="227" y="78036"/>
                        <a:pt x="1243" y="79064"/>
                      </a:cubicBezTo>
                      <a:lnTo>
                        <a:pt x="8520" y="86481"/>
                      </a:lnTo>
                      <a:cubicBezTo>
                        <a:pt x="9536" y="87510"/>
                        <a:pt x="10298" y="87776"/>
                        <a:pt x="10818" y="87268"/>
                      </a:cubicBezTo>
                      <a:lnTo>
                        <a:pt x="88491" y="10929"/>
                      </a:lnTo>
                      <a:cubicBezTo>
                        <a:pt x="89012" y="10421"/>
                        <a:pt x="88758" y="9646"/>
                        <a:pt x="87742" y="8618"/>
                      </a:cubicBezTo>
                      <a:close/>
                    </a:path>
                  </a:pathLst>
                </a:custGeom>
                <a:grpFill/>
                <a:ln w="12700" cap="flat">
                  <a:noFill/>
                  <a:prstDash val="solid"/>
                  <a:miter/>
                </a:ln>
              </p:spPr>
              <p:txBody>
                <a:bodyPr rtlCol="0" anchor="ctr"/>
                <a:lstStyle/>
                <a:p>
                  <a:endParaRPr lang="en-US"/>
                </a:p>
              </p:txBody>
            </p:sp>
            <p:sp>
              <p:nvSpPr>
                <p:cNvPr id="595" name="Freeform: Shape 230">
                  <a:extLst>
                    <a:ext uri="{FF2B5EF4-FFF2-40B4-BE49-F238E27FC236}">
                      <a16:creationId xmlns:a16="http://schemas.microsoft.com/office/drawing/2014/main" id="{1F837059-AB41-24E1-6EF0-10B8DDC61C96}"/>
                    </a:ext>
                  </a:extLst>
                </p:cNvPr>
                <p:cNvSpPr>
                  <a:spLocks noChangeAspect="1"/>
                </p:cNvSpPr>
                <p:nvPr/>
              </p:nvSpPr>
              <p:spPr>
                <a:xfrm flipV="1">
                  <a:off x="2152661" y="1572332"/>
                  <a:ext cx="85809" cy="89980"/>
                </a:xfrm>
                <a:custGeom>
                  <a:avLst/>
                  <a:gdLst>
                    <a:gd name="connsiteX0" fmla="*/ 77407 w 85809"/>
                    <a:gd name="connsiteY0" fmla="*/ 1141 h 89980"/>
                    <a:gd name="connsiteX1" fmla="*/ 75070 w 85809"/>
                    <a:gd name="connsiteY1" fmla="*/ 443 h 89980"/>
                    <a:gd name="connsiteX2" fmla="*/ 471 w 85809"/>
                    <a:gd name="connsiteY2" fmla="*/ 79780 h 89980"/>
                    <a:gd name="connsiteX3" fmla="*/ 1309 w 85809"/>
                    <a:gd name="connsiteY3" fmla="*/ 82066 h 89980"/>
                    <a:gd name="connsiteX4" fmla="*/ 8878 w 85809"/>
                    <a:gd name="connsiteY4" fmla="*/ 89178 h 89980"/>
                    <a:gd name="connsiteX5" fmla="*/ 11202 w 85809"/>
                    <a:gd name="connsiteY5" fmla="*/ 89876 h 89980"/>
                    <a:gd name="connsiteX6" fmla="*/ 85802 w 85809"/>
                    <a:gd name="connsiteY6" fmla="*/ 10539 h 89980"/>
                    <a:gd name="connsiteX7" fmla="*/ 84976 w 85809"/>
                    <a:gd name="connsiteY7" fmla="*/ 8253 h 89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5809" h="89980">
                      <a:moveTo>
                        <a:pt x="77407" y="1141"/>
                      </a:moveTo>
                      <a:cubicBezTo>
                        <a:pt x="76340" y="151"/>
                        <a:pt x="75566" y="-91"/>
                        <a:pt x="75070" y="443"/>
                      </a:cubicBezTo>
                      <a:lnTo>
                        <a:pt x="471" y="79780"/>
                      </a:lnTo>
                      <a:cubicBezTo>
                        <a:pt x="-25" y="80313"/>
                        <a:pt x="255" y="81062"/>
                        <a:pt x="1309" y="82066"/>
                      </a:cubicBezTo>
                      <a:lnTo>
                        <a:pt x="8878" y="89178"/>
                      </a:lnTo>
                      <a:cubicBezTo>
                        <a:pt x="9932" y="90168"/>
                        <a:pt x="10707" y="90397"/>
                        <a:pt x="11202" y="89876"/>
                      </a:cubicBezTo>
                      <a:lnTo>
                        <a:pt x="85802" y="10539"/>
                      </a:lnTo>
                      <a:cubicBezTo>
                        <a:pt x="86297" y="10006"/>
                        <a:pt x="86030" y="9244"/>
                        <a:pt x="84976" y="8253"/>
                      </a:cubicBezTo>
                      <a:close/>
                    </a:path>
                  </a:pathLst>
                </a:custGeom>
                <a:grpFill/>
                <a:ln w="12700" cap="flat">
                  <a:noFill/>
                  <a:prstDash val="solid"/>
                  <a:miter/>
                </a:ln>
              </p:spPr>
              <p:txBody>
                <a:bodyPr rtlCol="0" anchor="ctr"/>
                <a:lstStyle/>
                <a:p>
                  <a:endParaRPr lang="en-US"/>
                </a:p>
              </p:txBody>
            </p:sp>
            <p:sp>
              <p:nvSpPr>
                <p:cNvPr id="596" name="Freeform: Shape 231">
                  <a:extLst>
                    <a:ext uri="{FF2B5EF4-FFF2-40B4-BE49-F238E27FC236}">
                      <a16:creationId xmlns:a16="http://schemas.microsoft.com/office/drawing/2014/main" id="{9379E38B-E632-EDAC-9BC0-B8DEC0681D52}"/>
                    </a:ext>
                  </a:extLst>
                </p:cNvPr>
                <p:cNvSpPr>
                  <a:spLocks noChangeAspect="1"/>
                </p:cNvSpPr>
                <p:nvPr/>
              </p:nvSpPr>
              <p:spPr>
                <a:xfrm flipV="1">
                  <a:off x="2220251" y="1511239"/>
                  <a:ext cx="82966" cy="92481"/>
                </a:xfrm>
                <a:custGeom>
                  <a:avLst/>
                  <a:gdLst>
                    <a:gd name="connsiteX0" fmla="*/ 74225 w 82966"/>
                    <a:gd name="connsiteY0" fmla="*/ 1065 h 92481"/>
                    <a:gd name="connsiteX1" fmla="*/ 71863 w 82966"/>
                    <a:gd name="connsiteY1" fmla="*/ 468 h 92481"/>
                    <a:gd name="connsiteX2" fmla="*/ 451 w 82966"/>
                    <a:gd name="connsiteY2" fmla="*/ 82688 h 92481"/>
                    <a:gd name="connsiteX3" fmla="*/ 1390 w 82966"/>
                    <a:gd name="connsiteY3" fmla="*/ 84935 h 92481"/>
                    <a:gd name="connsiteX4" fmla="*/ 9226 w 82966"/>
                    <a:gd name="connsiteY4" fmla="*/ 91743 h 92481"/>
                    <a:gd name="connsiteX5" fmla="*/ 11576 w 82966"/>
                    <a:gd name="connsiteY5" fmla="*/ 92339 h 92481"/>
                    <a:gd name="connsiteX6" fmla="*/ 82988 w 82966"/>
                    <a:gd name="connsiteY6" fmla="*/ 10120 h 92481"/>
                    <a:gd name="connsiteX7" fmla="*/ 82061 w 82966"/>
                    <a:gd name="connsiteY7" fmla="*/ 7872 h 9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2966" h="92481">
                      <a:moveTo>
                        <a:pt x="74225" y="1065"/>
                      </a:moveTo>
                      <a:cubicBezTo>
                        <a:pt x="73133" y="112"/>
                        <a:pt x="72358" y="-91"/>
                        <a:pt x="71863" y="468"/>
                      </a:cubicBezTo>
                      <a:lnTo>
                        <a:pt x="451" y="82688"/>
                      </a:lnTo>
                      <a:cubicBezTo>
                        <a:pt x="-19" y="83234"/>
                        <a:pt x="298" y="83983"/>
                        <a:pt x="1390" y="84935"/>
                      </a:cubicBezTo>
                      <a:lnTo>
                        <a:pt x="9226" y="91743"/>
                      </a:lnTo>
                      <a:cubicBezTo>
                        <a:pt x="10331" y="92695"/>
                        <a:pt x="11106" y="92886"/>
                        <a:pt x="11576" y="92339"/>
                      </a:cubicBezTo>
                      <a:lnTo>
                        <a:pt x="82988" y="10120"/>
                      </a:lnTo>
                      <a:cubicBezTo>
                        <a:pt x="83470" y="9561"/>
                        <a:pt x="83153" y="8824"/>
                        <a:pt x="82061" y="7872"/>
                      </a:cubicBezTo>
                      <a:close/>
                    </a:path>
                  </a:pathLst>
                </a:custGeom>
                <a:grpFill/>
                <a:ln w="12700" cap="flat">
                  <a:noFill/>
                  <a:prstDash val="solid"/>
                  <a:miter/>
                </a:ln>
              </p:spPr>
              <p:txBody>
                <a:bodyPr rtlCol="0" anchor="ctr"/>
                <a:lstStyle/>
                <a:p>
                  <a:endParaRPr lang="en-US"/>
                </a:p>
              </p:txBody>
            </p:sp>
            <p:sp>
              <p:nvSpPr>
                <p:cNvPr id="597" name="Freeform: Shape 232">
                  <a:extLst>
                    <a:ext uri="{FF2B5EF4-FFF2-40B4-BE49-F238E27FC236}">
                      <a16:creationId xmlns:a16="http://schemas.microsoft.com/office/drawing/2014/main" id="{C948427C-B975-4221-FD75-936AC5188E2D}"/>
                    </a:ext>
                  </a:extLst>
                </p:cNvPr>
                <p:cNvSpPr>
                  <a:spLocks noChangeAspect="1"/>
                </p:cNvSpPr>
                <p:nvPr/>
              </p:nvSpPr>
              <p:spPr>
                <a:xfrm flipV="1">
                  <a:off x="2290268" y="1452869"/>
                  <a:ext cx="79990" cy="94846"/>
                </a:xfrm>
                <a:custGeom>
                  <a:avLst/>
                  <a:gdLst>
                    <a:gd name="connsiteX0" fmla="*/ 70916 w 79990"/>
                    <a:gd name="connsiteY0" fmla="*/ 997 h 94846"/>
                    <a:gd name="connsiteX1" fmla="*/ 68541 w 79990"/>
                    <a:gd name="connsiteY1" fmla="*/ 476 h 94846"/>
                    <a:gd name="connsiteX2" fmla="*/ 444 w 79990"/>
                    <a:gd name="connsiteY2" fmla="*/ 85464 h 94846"/>
                    <a:gd name="connsiteX3" fmla="*/ 1447 w 79990"/>
                    <a:gd name="connsiteY3" fmla="*/ 87674 h 94846"/>
                    <a:gd name="connsiteX4" fmla="*/ 9562 w 79990"/>
                    <a:gd name="connsiteY4" fmla="*/ 94164 h 94846"/>
                    <a:gd name="connsiteX5" fmla="*/ 11937 w 79990"/>
                    <a:gd name="connsiteY5" fmla="*/ 94672 h 94846"/>
                    <a:gd name="connsiteX6" fmla="*/ 80047 w 79990"/>
                    <a:gd name="connsiteY6" fmla="*/ 9696 h 94846"/>
                    <a:gd name="connsiteX7" fmla="*/ 79031 w 79990"/>
                    <a:gd name="connsiteY7" fmla="*/ 7486 h 948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990" h="94846">
                      <a:moveTo>
                        <a:pt x="70916" y="997"/>
                      </a:moveTo>
                      <a:cubicBezTo>
                        <a:pt x="69785" y="82"/>
                        <a:pt x="69011" y="-83"/>
                        <a:pt x="68541" y="476"/>
                      </a:cubicBezTo>
                      <a:lnTo>
                        <a:pt x="444" y="85464"/>
                      </a:lnTo>
                      <a:cubicBezTo>
                        <a:pt x="-14" y="86036"/>
                        <a:pt x="329" y="86759"/>
                        <a:pt x="1447" y="87674"/>
                      </a:cubicBezTo>
                      <a:lnTo>
                        <a:pt x="9562" y="94164"/>
                      </a:lnTo>
                      <a:cubicBezTo>
                        <a:pt x="10692" y="95065"/>
                        <a:pt x="11480" y="95243"/>
                        <a:pt x="11937" y="94672"/>
                      </a:cubicBezTo>
                      <a:lnTo>
                        <a:pt x="80047" y="9696"/>
                      </a:lnTo>
                      <a:cubicBezTo>
                        <a:pt x="80492" y="9125"/>
                        <a:pt x="80161" y="8401"/>
                        <a:pt x="79031" y="7486"/>
                      </a:cubicBezTo>
                      <a:close/>
                    </a:path>
                  </a:pathLst>
                </a:custGeom>
                <a:grpFill/>
                <a:ln w="12700" cap="flat">
                  <a:noFill/>
                  <a:prstDash val="solid"/>
                  <a:miter/>
                </a:ln>
              </p:spPr>
              <p:txBody>
                <a:bodyPr rtlCol="0" anchor="ctr"/>
                <a:lstStyle/>
                <a:p>
                  <a:endParaRPr lang="en-US"/>
                </a:p>
              </p:txBody>
            </p:sp>
            <p:sp>
              <p:nvSpPr>
                <p:cNvPr id="598" name="Freeform: Shape 233">
                  <a:extLst>
                    <a:ext uri="{FF2B5EF4-FFF2-40B4-BE49-F238E27FC236}">
                      <a16:creationId xmlns:a16="http://schemas.microsoft.com/office/drawing/2014/main" id="{830AEA87-9114-9E6B-F4DB-2F60D1AF7E36}"/>
                    </a:ext>
                  </a:extLst>
                </p:cNvPr>
                <p:cNvSpPr>
                  <a:spLocks noChangeAspect="1"/>
                </p:cNvSpPr>
                <p:nvPr/>
              </p:nvSpPr>
              <p:spPr>
                <a:xfrm flipV="1">
                  <a:off x="2362639" y="1397241"/>
                  <a:ext cx="76861" cy="97068"/>
                </a:xfrm>
                <a:custGeom>
                  <a:avLst/>
                  <a:gdLst>
                    <a:gd name="connsiteX0" fmla="*/ 67487 w 76861"/>
                    <a:gd name="connsiteY0" fmla="*/ 912 h 97068"/>
                    <a:gd name="connsiteX1" fmla="*/ 65100 w 76861"/>
                    <a:gd name="connsiteY1" fmla="*/ 492 h 97068"/>
                    <a:gd name="connsiteX2" fmla="*/ 431 w 76861"/>
                    <a:gd name="connsiteY2" fmla="*/ 88122 h 97068"/>
                    <a:gd name="connsiteX3" fmla="*/ 1524 w 76861"/>
                    <a:gd name="connsiteY3" fmla="*/ 90281 h 97068"/>
                    <a:gd name="connsiteX4" fmla="*/ 9880 w 76861"/>
                    <a:gd name="connsiteY4" fmla="*/ 96441 h 97068"/>
                    <a:gd name="connsiteX5" fmla="*/ 12255 w 76861"/>
                    <a:gd name="connsiteY5" fmla="*/ 96873 h 97068"/>
                    <a:gd name="connsiteX6" fmla="*/ 76949 w 76861"/>
                    <a:gd name="connsiteY6" fmla="*/ 9243 h 97068"/>
                    <a:gd name="connsiteX7" fmla="*/ 75844 w 76861"/>
                    <a:gd name="connsiteY7" fmla="*/ 7084 h 97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6861" h="97068">
                      <a:moveTo>
                        <a:pt x="67487" y="912"/>
                      </a:moveTo>
                      <a:cubicBezTo>
                        <a:pt x="66319" y="61"/>
                        <a:pt x="65531" y="-79"/>
                        <a:pt x="65100" y="492"/>
                      </a:cubicBezTo>
                      <a:lnTo>
                        <a:pt x="431" y="88122"/>
                      </a:lnTo>
                      <a:cubicBezTo>
                        <a:pt x="0" y="88694"/>
                        <a:pt x="355" y="89418"/>
                        <a:pt x="1524" y="90281"/>
                      </a:cubicBezTo>
                      <a:lnTo>
                        <a:pt x="9880" y="96441"/>
                      </a:lnTo>
                      <a:cubicBezTo>
                        <a:pt x="11049" y="97304"/>
                        <a:pt x="11836" y="97444"/>
                        <a:pt x="12255" y="96873"/>
                      </a:cubicBezTo>
                      <a:lnTo>
                        <a:pt x="76949" y="9243"/>
                      </a:lnTo>
                      <a:cubicBezTo>
                        <a:pt x="77368" y="8659"/>
                        <a:pt x="77000" y="7947"/>
                        <a:pt x="75844" y="7084"/>
                      </a:cubicBezTo>
                      <a:close/>
                    </a:path>
                  </a:pathLst>
                </a:custGeom>
                <a:grpFill/>
                <a:ln w="12700" cap="flat">
                  <a:noFill/>
                  <a:prstDash val="solid"/>
                  <a:miter/>
                </a:ln>
              </p:spPr>
              <p:txBody>
                <a:bodyPr rtlCol="0" anchor="ctr"/>
                <a:lstStyle/>
                <a:p>
                  <a:endParaRPr lang="en-US"/>
                </a:p>
              </p:txBody>
            </p:sp>
            <p:sp>
              <p:nvSpPr>
                <p:cNvPr id="599" name="Freeform: Shape 234">
                  <a:extLst>
                    <a:ext uri="{FF2B5EF4-FFF2-40B4-BE49-F238E27FC236}">
                      <a16:creationId xmlns:a16="http://schemas.microsoft.com/office/drawing/2014/main" id="{DB2DFD64-9298-3F4A-005E-0168769CE5BC}"/>
                    </a:ext>
                  </a:extLst>
                </p:cNvPr>
                <p:cNvSpPr>
                  <a:spLocks noChangeAspect="1"/>
                </p:cNvSpPr>
                <p:nvPr/>
              </p:nvSpPr>
              <p:spPr>
                <a:xfrm flipV="1">
                  <a:off x="2436892" y="1344747"/>
                  <a:ext cx="73662" cy="99147"/>
                </a:xfrm>
                <a:custGeom>
                  <a:avLst/>
                  <a:gdLst>
                    <a:gd name="connsiteX0" fmla="*/ 63980 w 73662"/>
                    <a:gd name="connsiteY0" fmla="*/ 847 h 99147"/>
                    <a:gd name="connsiteX1" fmla="*/ 61592 w 73662"/>
                    <a:gd name="connsiteY1" fmla="*/ 529 h 99147"/>
                    <a:gd name="connsiteX2" fmla="*/ 417 w 73662"/>
                    <a:gd name="connsiteY2" fmla="*/ 90636 h 99147"/>
                    <a:gd name="connsiteX3" fmla="*/ 1598 w 73662"/>
                    <a:gd name="connsiteY3" fmla="*/ 92757 h 99147"/>
                    <a:gd name="connsiteX4" fmla="*/ 10208 w 73662"/>
                    <a:gd name="connsiteY4" fmla="*/ 98586 h 99147"/>
                    <a:gd name="connsiteX5" fmla="*/ 12596 w 73662"/>
                    <a:gd name="connsiteY5" fmla="*/ 98903 h 99147"/>
                    <a:gd name="connsiteX6" fmla="*/ 73772 w 73662"/>
                    <a:gd name="connsiteY6" fmla="*/ 8784 h 99147"/>
                    <a:gd name="connsiteX7" fmla="*/ 72578 w 73662"/>
                    <a:gd name="connsiteY7" fmla="*/ 6676 h 991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62" h="99147">
                      <a:moveTo>
                        <a:pt x="63980" y="847"/>
                      </a:moveTo>
                      <a:cubicBezTo>
                        <a:pt x="62786" y="34"/>
                        <a:pt x="61986" y="-80"/>
                        <a:pt x="61592" y="529"/>
                      </a:cubicBezTo>
                      <a:lnTo>
                        <a:pt x="417" y="90636"/>
                      </a:lnTo>
                      <a:cubicBezTo>
                        <a:pt x="10" y="91245"/>
                        <a:pt x="404" y="91944"/>
                        <a:pt x="1598" y="92757"/>
                      </a:cubicBezTo>
                      <a:lnTo>
                        <a:pt x="10208" y="98586"/>
                      </a:lnTo>
                      <a:cubicBezTo>
                        <a:pt x="11389" y="99399"/>
                        <a:pt x="12202" y="99513"/>
                        <a:pt x="12596" y="98903"/>
                      </a:cubicBezTo>
                      <a:lnTo>
                        <a:pt x="73772" y="8784"/>
                      </a:lnTo>
                      <a:cubicBezTo>
                        <a:pt x="74178" y="8200"/>
                        <a:pt x="73772" y="7489"/>
                        <a:pt x="72578" y="6676"/>
                      </a:cubicBezTo>
                      <a:close/>
                    </a:path>
                  </a:pathLst>
                </a:custGeom>
                <a:grpFill/>
                <a:ln w="12700" cap="flat">
                  <a:noFill/>
                  <a:prstDash val="solid"/>
                  <a:miter/>
                </a:ln>
              </p:spPr>
              <p:txBody>
                <a:bodyPr rtlCol="0" anchor="ctr"/>
                <a:lstStyle/>
                <a:p>
                  <a:endParaRPr lang="en-US"/>
                </a:p>
              </p:txBody>
            </p:sp>
            <p:sp>
              <p:nvSpPr>
                <p:cNvPr id="600" name="Freeform: Shape 235">
                  <a:extLst>
                    <a:ext uri="{FF2B5EF4-FFF2-40B4-BE49-F238E27FC236}">
                      <a16:creationId xmlns:a16="http://schemas.microsoft.com/office/drawing/2014/main" id="{17156F45-3FE7-8682-7D33-0DFCDBEEB42C}"/>
                    </a:ext>
                  </a:extLst>
                </p:cNvPr>
                <p:cNvSpPr>
                  <a:spLocks noChangeAspect="1"/>
                </p:cNvSpPr>
                <p:nvPr/>
              </p:nvSpPr>
              <p:spPr>
                <a:xfrm flipV="1">
                  <a:off x="2513321" y="1295153"/>
                  <a:ext cx="70305" cy="101064"/>
                </a:xfrm>
                <a:custGeom>
                  <a:avLst/>
                  <a:gdLst>
                    <a:gd name="connsiteX0" fmla="*/ 60355 w 70305"/>
                    <a:gd name="connsiteY0" fmla="*/ 777 h 101064"/>
                    <a:gd name="connsiteX1" fmla="*/ 57942 w 70305"/>
                    <a:gd name="connsiteY1" fmla="*/ 548 h 101064"/>
                    <a:gd name="connsiteX2" fmla="*/ 398 w 70305"/>
                    <a:gd name="connsiteY2" fmla="*/ 93016 h 101064"/>
                    <a:gd name="connsiteX3" fmla="*/ 1681 w 70305"/>
                    <a:gd name="connsiteY3" fmla="*/ 95074 h 101064"/>
                    <a:gd name="connsiteX4" fmla="*/ 10495 w 70305"/>
                    <a:gd name="connsiteY4" fmla="*/ 100573 h 101064"/>
                    <a:gd name="connsiteX5" fmla="*/ 12921 w 70305"/>
                    <a:gd name="connsiteY5" fmla="*/ 100789 h 101064"/>
                    <a:gd name="connsiteX6" fmla="*/ 70439 w 70305"/>
                    <a:gd name="connsiteY6" fmla="*/ 8333 h 101064"/>
                    <a:gd name="connsiteX7" fmla="*/ 69169 w 70305"/>
                    <a:gd name="connsiteY7" fmla="*/ 6263 h 101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305" h="101064">
                      <a:moveTo>
                        <a:pt x="60355" y="777"/>
                      </a:moveTo>
                      <a:cubicBezTo>
                        <a:pt x="59123" y="2"/>
                        <a:pt x="58323" y="-62"/>
                        <a:pt x="57942" y="548"/>
                      </a:cubicBezTo>
                      <a:lnTo>
                        <a:pt x="398" y="93016"/>
                      </a:lnTo>
                      <a:cubicBezTo>
                        <a:pt x="30" y="93626"/>
                        <a:pt x="449" y="94312"/>
                        <a:pt x="1681" y="95074"/>
                      </a:cubicBezTo>
                      <a:lnTo>
                        <a:pt x="10495" y="100573"/>
                      </a:lnTo>
                      <a:cubicBezTo>
                        <a:pt x="11727" y="101322"/>
                        <a:pt x="12527" y="101411"/>
                        <a:pt x="12921" y="100789"/>
                      </a:cubicBezTo>
                      <a:lnTo>
                        <a:pt x="70439" y="8333"/>
                      </a:lnTo>
                      <a:cubicBezTo>
                        <a:pt x="70820" y="7711"/>
                        <a:pt x="70401" y="7025"/>
                        <a:pt x="69169" y="6263"/>
                      </a:cubicBezTo>
                      <a:close/>
                    </a:path>
                  </a:pathLst>
                </a:custGeom>
                <a:grpFill/>
                <a:ln w="12700" cap="flat">
                  <a:noFill/>
                  <a:prstDash val="solid"/>
                  <a:miter/>
                </a:ln>
              </p:spPr>
              <p:txBody>
                <a:bodyPr rtlCol="0" anchor="ctr"/>
                <a:lstStyle/>
                <a:p>
                  <a:endParaRPr lang="en-US"/>
                </a:p>
              </p:txBody>
            </p:sp>
            <p:sp>
              <p:nvSpPr>
                <p:cNvPr id="601" name="Freeform: Shape 236">
                  <a:extLst>
                    <a:ext uri="{FF2B5EF4-FFF2-40B4-BE49-F238E27FC236}">
                      <a16:creationId xmlns:a16="http://schemas.microsoft.com/office/drawing/2014/main" id="{A846B0E0-FC56-52E8-2BA4-64A645701849}"/>
                    </a:ext>
                  </a:extLst>
                </p:cNvPr>
                <p:cNvSpPr>
                  <a:spLocks noChangeAspect="1"/>
                </p:cNvSpPr>
                <p:nvPr/>
              </p:nvSpPr>
              <p:spPr>
                <a:xfrm flipV="1">
                  <a:off x="2591818" y="1248562"/>
                  <a:ext cx="66853" cy="102844"/>
                </a:xfrm>
                <a:custGeom>
                  <a:avLst/>
                  <a:gdLst>
                    <a:gd name="connsiteX0" fmla="*/ 56631 w 66853"/>
                    <a:gd name="connsiteY0" fmla="*/ 703 h 102844"/>
                    <a:gd name="connsiteX1" fmla="*/ 54206 w 66853"/>
                    <a:gd name="connsiteY1" fmla="*/ 576 h 102844"/>
                    <a:gd name="connsiteX2" fmla="*/ 396 w 66853"/>
                    <a:gd name="connsiteY2" fmla="*/ 95254 h 102844"/>
                    <a:gd name="connsiteX3" fmla="*/ 1742 w 66853"/>
                    <a:gd name="connsiteY3" fmla="*/ 97274 h 102844"/>
                    <a:gd name="connsiteX4" fmla="*/ 10784 w 66853"/>
                    <a:gd name="connsiteY4" fmla="*/ 102404 h 102844"/>
                    <a:gd name="connsiteX5" fmla="*/ 13197 w 66853"/>
                    <a:gd name="connsiteY5" fmla="*/ 102544 h 102844"/>
                    <a:gd name="connsiteX6" fmla="*/ 67007 w 66853"/>
                    <a:gd name="connsiteY6" fmla="*/ 7853 h 102844"/>
                    <a:gd name="connsiteX7" fmla="*/ 65661 w 66853"/>
                    <a:gd name="connsiteY7" fmla="*/ 5834 h 1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853" h="102844">
                      <a:moveTo>
                        <a:pt x="56631" y="703"/>
                      </a:moveTo>
                      <a:cubicBezTo>
                        <a:pt x="55361" y="-8"/>
                        <a:pt x="54561" y="-59"/>
                        <a:pt x="54206" y="576"/>
                      </a:cubicBezTo>
                      <a:lnTo>
                        <a:pt x="396" y="95254"/>
                      </a:lnTo>
                      <a:cubicBezTo>
                        <a:pt x="40" y="95889"/>
                        <a:pt x="485" y="96562"/>
                        <a:pt x="1742" y="97274"/>
                      </a:cubicBezTo>
                      <a:lnTo>
                        <a:pt x="10784" y="102404"/>
                      </a:lnTo>
                      <a:cubicBezTo>
                        <a:pt x="12029" y="103116"/>
                        <a:pt x="12842" y="103166"/>
                        <a:pt x="13197" y="102544"/>
                      </a:cubicBezTo>
                      <a:lnTo>
                        <a:pt x="67007" y="7853"/>
                      </a:lnTo>
                      <a:cubicBezTo>
                        <a:pt x="67375" y="7218"/>
                        <a:pt x="66918" y="6545"/>
                        <a:pt x="65661" y="5834"/>
                      </a:cubicBezTo>
                      <a:close/>
                    </a:path>
                  </a:pathLst>
                </a:custGeom>
                <a:grpFill/>
                <a:ln w="12700" cap="flat">
                  <a:noFill/>
                  <a:prstDash val="solid"/>
                  <a:miter/>
                </a:ln>
              </p:spPr>
              <p:txBody>
                <a:bodyPr rtlCol="0" anchor="ctr"/>
                <a:lstStyle/>
                <a:p>
                  <a:endParaRPr lang="en-US"/>
                </a:p>
              </p:txBody>
            </p:sp>
            <p:sp>
              <p:nvSpPr>
                <p:cNvPr id="602" name="Freeform: Shape 237">
                  <a:extLst>
                    <a:ext uri="{FF2B5EF4-FFF2-40B4-BE49-F238E27FC236}">
                      <a16:creationId xmlns:a16="http://schemas.microsoft.com/office/drawing/2014/main" id="{4C084F39-D82A-C9D1-8E2F-8E1F22C75389}"/>
                    </a:ext>
                  </a:extLst>
                </p:cNvPr>
                <p:cNvSpPr>
                  <a:spLocks noChangeAspect="1"/>
                </p:cNvSpPr>
                <p:nvPr/>
              </p:nvSpPr>
              <p:spPr>
                <a:xfrm flipV="1">
                  <a:off x="2671939" y="1205244"/>
                  <a:ext cx="63277" cy="104465"/>
                </a:xfrm>
                <a:custGeom>
                  <a:avLst/>
                  <a:gdLst>
                    <a:gd name="connsiteX0" fmla="*/ 52807 w 63277"/>
                    <a:gd name="connsiteY0" fmla="*/ 631 h 104465"/>
                    <a:gd name="connsiteX1" fmla="*/ 50381 w 63277"/>
                    <a:gd name="connsiteY1" fmla="*/ 606 h 104465"/>
                    <a:gd name="connsiteX2" fmla="*/ 381 w 63277"/>
                    <a:gd name="connsiteY2" fmla="*/ 97354 h 104465"/>
                    <a:gd name="connsiteX3" fmla="*/ 1804 w 63277"/>
                    <a:gd name="connsiteY3" fmla="*/ 99323 h 104465"/>
                    <a:gd name="connsiteX4" fmla="*/ 11037 w 63277"/>
                    <a:gd name="connsiteY4" fmla="*/ 104085 h 104465"/>
                    <a:gd name="connsiteX5" fmla="*/ 13450 w 63277"/>
                    <a:gd name="connsiteY5" fmla="*/ 104111 h 104465"/>
                    <a:gd name="connsiteX6" fmla="*/ 63462 w 63277"/>
                    <a:gd name="connsiteY6" fmla="*/ 7362 h 104465"/>
                    <a:gd name="connsiteX7" fmla="*/ 62040 w 63277"/>
                    <a:gd name="connsiteY7" fmla="*/ 5394 h 10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277" h="104465">
                      <a:moveTo>
                        <a:pt x="52807" y="631"/>
                      </a:moveTo>
                      <a:cubicBezTo>
                        <a:pt x="51511" y="-29"/>
                        <a:pt x="50711" y="-42"/>
                        <a:pt x="50381" y="606"/>
                      </a:cubicBezTo>
                      <a:lnTo>
                        <a:pt x="381" y="97354"/>
                      </a:lnTo>
                      <a:cubicBezTo>
                        <a:pt x="64" y="98002"/>
                        <a:pt x="534" y="98650"/>
                        <a:pt x="1804" y="99323"/>
                      </a:cubicBezTo>
                      <a:lnTo>
                        <a:pt x="11037" y="104085"/>
                      </a:lnTo>
                      <a:cubicBezTo>
                        <a:pt x="12319" y="104758"/>
                        <a:pt x="13132" y="104758"/>
                        <a:pt x="13450" y="104111"/>
                      </a:cubicBezTo>
                      <a:lnTo>
                        <a:pt x="63462" y="7362"/>
                      </a:lnTo>
                      <a:cubicBezTo>
                        <a:pt x="63792" y="6715"/>
                        <a:pt x="63310" y="6067"/>
                        <a:pt x="62040" y="5394"/>
                      </a:cubicBezTo>
                      <a:close/>
                    </a:path>
                  </a:pathLst>
                </a:custGeom>
                <a:grpFill/>
                <a:ln w="12700" cap="flat">
                  <a:noFill/>
                  <a:prstDash val="solid"/>
                  <a:miter/>
                </a:ln>
              </p:spPr>
              <p:txBody>
                <a:bodyPr rtlCol="0" anchor="ctr"/>
                <a:lstStyle/>
                <a:p>
                  <a:endParaRPr lang="en-US"/>
                </a:p>
              </p:txBody>
            </p:sp>
            <p:sp>
              <p:nvSpPr>
                <p:cNvPr id="603" name="Freeform: Shape 238">
                  <a:extLst>
                    <a:ext uri="{FF2B5EF4-FFF2-40B4-BE49-F238E27FC236}">
                      <a16:creationId xmlns:a16="http://schemas.microsoft.com/office/drawing/2014/main" id="{0516A02A-66C8-389D-EEB7-E560E02BA3F5}"/>
                    </a:ext>
                  </a:extLst>
                </p:cNvPr>
                <p:cNvSpPr>
                  <a:spLocks noChangeAspect="1"/>
                </p:cNvSpPr>
                <p:nvPr/>
              </p:nvSpPr>
              <p:spPr>
                <a:xfrm flipV="1">
                  <a:off x="2753769" y="1165143"/>
                  <a:ext cx="59619" cy="105920"/>
                </a:xfrm>
                <a:custGeom>
                  <a:avLst/>
                  <a:gdLst>
                    <a:gd name="connsiteX0" fmla="*/ 48912 w 59619"/>
                    <a:gd name="connsiteY0" fmla="*/ 564 h 105920"/>
                    <a:gd name="connsiteX1" fmla="*/ 46486 w 59619"/>
                    <a:gd name="connsiteY1" fmla="*/ 628 h 105920"/>
                    <a:gd name="connsiteX2" fmla="*/ 385 w 59619"/>
                    <a:gd name="connsiteY2" fmla="*/ 99294 h 105920"/>
                    <a:gd name="connsiteX3" fmla="*/ 1897 w 59619"/>
                    <a:gd name="connsiteY3" fmla="*/ 101211 h 105920"/>
                    <a:gd name="connsiteX4" fmla="*/ 11307 w 59619"/>
                    <a:gd name="connsiteY4" fmla="*/ 105606 h 105920"/>
                    <a:gd name="connsiteX5" fmla="*/ 13720 w 59619"/>
                    <a:gd name="connsiteY5" fmla="*/ 105529 h 105920"/>
                    <a:gd name="connsiteX6" fmla="*/ 59821 w 59619"/>
                    <a:gd name="connsiteY6" fmla="*/ 6863 h 105920"/>
                    <a:gd name="connsiteX7" fmla="*/ 58323 w 59619"/>
                    <a:gd name="connsiteY7" fmla="*/ 4958 h 10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619" h="105920">
                      <a:moveTo>
                        <a:pt x="48912" y="564"/>
                      </a:moveTo>
                      <a:cubicBezTo>
                        <a:pt x="47591" y="-46"/>
                        <a:pt x="46791" y="-20"/>
                        <a:pt x="46486" y="628"/>
                      </a:cubicBezTo>
                      <a:lnTo>
                        <a:pt x="385" y="99294"/>
                      </a:lnTo>
                      <a:cubicBezTo>
                        <a:pt x="68" y="99954"/>
                        <a:pt x="576" y="100589"/>
                        <a:pt x="1897" y="101211"/>
                      </a:cubicBezTo>
                      <a:lnTo>
                        <a:pt x="11307" y="105606"/>
                      </a:lnTo>
                      <a:cubicBezTo>
                        <a:pt x="12615" y="106215"/>
                        <a:pt x="13416" y="106190"/>
                        <a:pt x="13720" y="105529"/>
                      </a:cubicBezTo>
                      <a:lnTo>
                        <a:pt x="59821" y="6863"/>
                      </a:lnTo>
                      <a:cubicBezTo>
                        <a:pt x="60139" y="6203"/>
                        <a:pt x="59631" y="5581"/>
                        <a:pt x="58323" y="4958"/>
                      </a:cubicBezTo>
                      <a:close/>
                    </a:path>
                  </a:pathLst>
                </a:custGeom>
                <a:grpFill/>
                <a:ln w="12700" cap="flat">
                  <a:noFill/>
                  <a:prstDash val="solid"/>
                  <a:miter/>
                </a:ln>
              </p:spPr>
              <p:txBody>
                <a:bodyPr rtlCol="0" anchor="ctr"/>
                <a:lstStyle/>
                <a:p>
                  <a:endParaRPr lang="en-US"/>
                </a:p>
              </p:txBody>
            </p:sp>
            <p:sp>
              <p:nvSpPr>
                <p:cNvPr id="604" name="Freeform: Shape 239">
                  <a:extLst>
                    <a:ext uri="{FF2B5EF4-FFF2-40B4-BE49-F238E27FC236}">
                      <a16:creationId xmlns:a16="http://schemas.microsoft.com/office/drawing/2014/main" id="{46795E82-329A-7ED6-2280-B79B8B63F687}"/>
                    </a:ext>
                  </a:extLst>
                </p:cNvPr>
                <p:cNvSpPr>
                  <a:spLocks noChangeAspect="1"/>
                </p:cNvSpPr>
                <p:nvPr/>
              </p:nvSpPr>
              <p:spPr>
                <a:xfrm flipV="1">
                  <a:off x="2837003" y="1128431"/>
                  <a:ext cx="55854" cy="107206"/>
                </a:xfrm>
                <a:custGeom>
                  <a:avLst/>
                  <a:gdLst>
                    <a:gd name="connsiteX0" fmla="*/ 44921 w 55854"/>
                    <a:gd name="connsiteY0" fmla="*/ 504 h 107206"/>
                    <a:gd name="connsiteX1" fmla="*/ 42508 w 55854"/>
                    <a:gd name="connsiteY1" fmla="*/ 656 h 107206"/>
                    <a:gd name="connsiteX2" fmla="*/ 370 w 55854"/>
                    <a:gd name="connsiteY2" fmla="*/ 101088 h 107206"/>
                    <a:gd name="connsiteX3" fmla="*/ 1957 w 55854"/>
                    <a:gd name="connsiteY3" fmla="*/ 102929 h 107206"/>
                    <a:gd name="connsiteX4" fmla="*/ 11533 w 55854"/>
                    <a:gd name="connsiteY4" fmla="*/ 106943 h 107206"/>
                    <a:gd name="connsiteX5" fmla="*/ 13959 w 55854"/>
                    <a:gd name="connsiteY5" fmla="*/ 106790 h 107206"/>
                    <a:gd name="connsiteX6" fmla="*/ 56084 w 55854"/>
                    <a:gd name="connsiteY6" fmla="*/ 6359 h 107206"/>
                    <a:gd name="connsiteX7" fmla="*/ 54510 w 55854"/>
                    <a:gd name="connsiteY7" fmla="*/ 4517 h 10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54" h="107206">
                      <a:moveTo>
                        <a:pt x="44921" y="504"/>
                      </a:moveTo>
                      <a:cubicBezTo>
                        <a:pt x="43600" y="-55"/>
                        <a:pt x="42788" y="-4"/>
                        <a:pt x="42508" y="656"/>
                      </a:cubicBezTo>
                      <a:lnTo>
                        <a:pt x="370" y="101088"/>
                      </a:lnTo>
                      <a:cubicBezTo>
                        <a:pt x="103" y="101761"/>
                        <a:pt x="624" y="102371"/>
                        <a:pt x="1957" y="102929"/>
                      </a:cubicBezTo>
                      <a:lnTo>
                        <a:pt x="11533" y="106943"/>
                      </a:lnTo>
                      <a:cubicBezTo>
                        <a:pt x="12879" y="107501"/>
                        <a:pt x="13679" y="107451"/>
                        <a:pt x="13959" y="106790"/>
                      </a:cubicBezTo>
                      <a:lnTo>
                        <a:pt x="56084" y="6359"/>
                      </a:lnTo>
                      <a:cubicBezTo>
                        <a:pt x="56364" y="5698"/>
                        <a:pt x="55830" y="5076"/>
                        <a:pt x="54510" y="4517"/>
                      </a:cubicBezTo>
                      <a:close/>
                    </a:path>
                  </a:pathLst>
                </a:custGeom>
                <a:grpFill/>
                <a:ln w="12700" cap="flat">
                  <a:noFill/>
                  <a:prstDash val="solid"/>
                  <a:miter/>
                </a:ln>
              </p:spPr>
              <p:txBody>
                <a:bodyPr rtlCol="0" anchor="ctr"/>
                <a:lstStyle/>
                <a:p>
                  <a:endParaRPr lang="en-US"/>
                </a:p>
              </p:txBody>
            </p:sp>
            <p:sp>
              <p:nvSpPr>
                <p:cNvPr id="605" name="Freeform: Shape 240">
                  <a:extLst>
                    <a:ext uri="{FF2B5EF4-FFF2-40B4-BE49-F238E27FC236}">
                      <a16:creationId xmlns:a16="http://schemas.microsoft.com/office/drawing/2014/main" id="{16BADAC2-E5EC-59E2-830E-2E4240597648}"/>
                    </a:ext>
                  </a:extLst>
                </p:cNvPr>
                <p:cNvSpPr>
                  <a:spLocks noChangeAspect="1"/>
                </p:cNvSpPr>
                <p:nvPr/>
              </p:nvSpPr>
              <p:spPr>
                <a:xfrm flipV="1">
                  <a:off x="2922177" y="1094864"/>
                  <a:ext cx="51985" cy="108354"/>
                </a:xfrm>
                <a:custGeom>
                  <a:avLst/>
                  <a:gdLst>
                    <a:gd name="connsiteX0" fmla="*/ 40858 w 51985"/>
                    <a:gd name="connsiteY0" fmla="*/ 441 h 108354"/>
                    <a:gd name="connsiteX1" fmla="*/ 38445 w 51985"/>
                    <a:gd name="connsiteY1" fmla="*/ 707 h 108354"/>
                    <a:gd name="connsiteX2" fmla="*/ 370 w 51985"/>
                    <a:gd name="connsiteY2" fmla="*/ 102739 h 108354"/>
                    <a:gd name="connsiteX3" fmla="*/ 2021 w 51985"/>
                    <a:gd name="connsiteY3" fmla="*/ 104517 h 108354"/>
                    <a:gd name="connsiteX4" fmla="*/ 11762 w 51985"/>
                    <a:gd name="connsiteY4" fmla="*/ 108136 h 108354"/>
                    <a:gd name="connsiteX5" fmla="*/ 14175 w 51985"/>
                    <a:gd name="connsiteY5" fmla="*/ 107882 h 108354"/>
                    <a:gd name="connsiteX6" fmla="*/ 52237 w 51985"/>
                    <a:gd name="connsiteY6" fmla="*/ 5851 h 108354"/>
                    <a:gd name="connsiteX7" fmla="*/ 50586 w 51985"/>
                    <a:gd name="connsiteY7" fmla="*/ 4073 h 10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985" h="108354">
                      <a:moveTo>
                        <a:pt x="40858" y="441"/>
                      </a:moveTo>
                      <a:cubicBezTo>
                        <a:pt x="39499" y="-67"/>
                        <a:pt x="38686" y="22"/>
                        <a:pt x="38445" y="707"/>
                      </a:cubicBezTo>
                      <a:lnTo>
                        <a:pt x="370" y="102739"/>
                      </a:lnTo>
                      <a:cubicBezTo>
                        <a:pt x="116" y="103412"/>
                        <a:pt x="675" y="104009"/>
                        <a:pt x="2021" y="104517"/>
                      </a:cubicBezTo>
                      <a:lnTo>
                        <a:pt x="11762" y="108136"/>
                      </a:lnTo>
                      <a:cubicBezTo>
                        <a:pt x="13108" y="108657"/>
                        <a:pt x="13921" y="108568"/>
                        <a:pt x="14175" y="107882"/>
                      </a:cubicBezTo>
                      <a:lnTo>
                        <a:pt x="52237" y="5851"/>
                      </a:lnTo>
                      <a:cubicBezTo>
                        <a:pt x="52491" y="5178"/>
                        <a:pt x="51932" y="4581"/>
                        <a:pt x="50586" y="4073"/>
                      </a:cubicBezTo>
                      <a:close/>
                    </a:path>
                  </a:pathLst>
                </a:custGeom>
                <a:grpFill/>
                <a:ln w="12700" cap="flat">
                  <a:noFill/>
                  <a:prstDash val="solid"/>
                  <a:miter/>
                </a:ln>
              </p:spPr>
              <p:txBody>
                <a:bodyPr rtlCol="0" anchor="ctr"/>
                <a:lstStyle/>
                <a:p>
                  <a:endParaRPr lang="en-US"/>
                </a:p>
              </p:txBody>
            </p:sp>
            <p:sp>
              <p:nvSpPr>
                <p:cNvPr id="606" name="Freeform: Shape 241">
                  <a:extLst>
                    <a:ext uri="{FF2B5EF4-FFF2-40B4-BE49-F238E27FC236}">
                      <a16:creationId xmlns:a16="http://schemas.microsoft.com/office/drawing/2014/main" id="{E1F81522-0B1E-9C90-4CA5-C914D53D8E25}"/>
                    </a:ext>
                  </a:extLst>
                </p:cNvPr>
                <p:cNvSpPr>
                  <a:spLocks noChangeAspect="1"/>
                </p:cNvSpPr>
                <p:nvPr/>
              </p:nvSpPr>
              <p:spPr>
                <a:xfrm flipV="1">
                  <a:off x="3008175" y="1064906"/>
                  <a:ext cx="48045" cy="109315"/>
                </a:xfrm>
                <a:custGeom>
                  <a:avLst/>
                  <a:gdLst>
                    <a:gd name="connsiteX0" fmla="*/ 36720 w 48045"/>
                    <a:gd name="connsiteY0" fmla="*/ 384 h 109315"/>
                    <a:gd name="connsiteX1" fmla="*/ 34320 w 48045"/>
                    <a:gd name="connsiteY1" fmla="*/ 727 h 109315"/>
                    <a:gd name="connsiteX2" fmla="*/ 373 w 48045"/>
                    <a:gd name="connsiteY2" fmla="*/ 104219 h 109315"/>
                    <a:gd name="connsiteX3" fmla="*/ 2088 w 48045"/>
                    <a:gd name="connsiteY3" fmla="*/ 105921 h 109315"/>
                    <a:gd name="connsiteX4" fmla="*/ 11955 w 48045"/>
                    <a:gd name="connsiteY4" fmla="*/ 109159 h 109315"/>
                    <a:gd name="connsiteX5" fmla="*/ 14356 w 48045"/>
                    <a:gd name="connsiteY5" fmla="*/ 108804 h 109315"/>
                    <a:gd name="connsiteX6" fmla="*/ 48315 w 48045"/>
                    <a:gd name="connsiteY6" fmla="*/ 5324 h 109315"/>
                    <a:gd name="connsiteX7" fmla="*/ 46588 w 48045"/>
                    <a:gd name="connsiteY7" fmla="*/ 3622 h 109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045" h="109315">
                      <a:moveTo>
                        <a:pt x="36720" y="384"/>
                      </a:moveTo>
                      <a:cubicBezTo>
                        <a:pt x="35349" y="-73"/>
                        <a:pt x="34536" y="54"/>
                        <a:pt x="34320" y="727"/>
                      </a:cubicBezTo>
                      <a:lnTo>
                        <a:pt x="373" y="104219"/>
                      </a:lnTo>
                      <a:cubicBezTo>
                        <a:pt x="132" y="104892"/>
                        <a:pt x="703" y="105463"/>
                        <a:pt x="2088" y="105921"/>
                      </a:cubicBezTo>
                      <a:lnTo>
                        <a:pt x="11955" y="109159"/>
                      </a:lnTo>
                      <a:cubicBezTo>
                        <a:pt x="13327" y="109616"/>
                        <a:pt x="14140" y="109489"/>
                        <a:pt x="14356" y="108804"/>
                      </a:cubicBezTo>
                      <a:lnTo>
                        <a:pt x="48315" y="5324"/>
                      </a:lnTo>
                      <a:cubicBezTo>
                        <a:pt x="48544" y="4638"/>
                        <a:pt x="47973" y="4080"/>
                        <a:pt x="46588" y="3622"/>
                      </a:cubicBezTo>
                      <a:close/>
                    </a:path>
                  </a:pathLst>
                </a:custGeom>
                <a:grpFill/>
                <a:ln w="12700" cap="flat">
                  <a:noFill/>
                  <a:prstDash val="solid"/>
                  <a:miter/>
                </a:ln>
              </p:spPr>
              <p:txBody>
                <a:bodyPr rtlCol="0" anchor="ctr"/>
                <a:lstStyle/>
                <a:p>
                  <a:endParaRPr lang="en-US"/>
                </a:p>
              </p:txBody>
            </p:sp>
            <p:sp>
              <p:nvSpPr>
                <p:cNvPr id="607" name="Freeform: Shape 242">
                  <a:extLst>
                    <a:ext uri="{FF2B5EF4-FFF2-40B4-BE49-F238E27FC236}">
                      <a16:creationId xmlns:a16="http://schemas.microsoft.com/office/drawing/2014/main" id="{9F75887D-FF23-FDB0-1C85-CCC5C87711DA}"/>
                    </a:ext>
                  </a:extLst>
                </p:cNvPr>
                <p:cNvSpPr>
                  <a:spLocks noChangeAspect="1"/>
                </p:cNvSpPr>
                <p:nvPr/>
              </p:nvSpPr>
              <p:spPr>
                <a:xfrm flipV="1">
                  <a:off x="3095671" y="1038314"/>
                  <a:ext cx="44015" cy="110119"/>
                </a:xfrm>
                <a:custGeom>
                  <a:avLst/>
                  <a:gdLst>
                    <a:gd name="connsiteX0" fmla="*/ 32532 w 44015"/>
                    <a:gd name="connsiteY0" fmla="*/ 323 h 110119"/>
                    <a:gd name="connsiteX1" fmla="*/ 30145 w 44015"/>
                    <a:gd name="connsiteY1" fmla="*/ 781 h 110119"/>
                    <a:gd name="connsiteX2" fmla="*/ 363 w 44015"/>
                    <a:gd name="connsiteY2" fmla="*/ 105543 h 110119"/>
                    <a:gd name="connsiteX3" fmla="*/ 2154 w 44015"/>
                    <a:gd name="connsiteY3" fmla="*/ 107181 h 110119"/>
                    <a:gd name="connsiteX4" fmla="*/ 12149 w 44015"/>
                    <a:gd name="connsiteY4" fmla="*/ 110013 h 110119"/>
                    <a:gd name="connsiteX5" fmla="*/ 14536 w 44015"/>
                    <a:gd name="connsiteY5" fmla="*/ 109568 h 110119"/>
                    <a:gd name="connsiteX6" fmla="*/ 44305 w 44015"/>
                    <a:gd name="connsiteY6" fmla="*/ 4806 h 110119"/>
                    <a:gd name="connsiteX7" fmla="*/ 42527 w 44015"/>
                    <a:gd name="connsiteY7" fmla="*/ 3168 h 110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4015" h="110119">
                      <a:moveTo>
                        <a:pt x="32532" y="323"/>
                      </a:moveTo>
                      <a:cubicBezTo>
                        <a:pt x="31135" y="-70"/>
                        <a:pt x="30348" y="82"/>
                        <a:pt x="30145" y="781"/>
                      </a:cubicBezTo>
                      <a:lnTo>
                        <a:pt x="363" y="105543"/>
                      </a:lnTo>
                      <a:cubicBezTo>
                        <a:pt x="173" y="106228"/>
                        <a:pt x="757" y="106774"/>
                        <a:pt x="2154" y="107181"/>
                      </a:cubicBezTo>
                      <a:lnTo>
                        <a:pt x="12149" y="110013"/>
                      </a:lnTo>
                      <a:cubicBezTo>
                        <a:pt x="13546" y="110407"/>
                        <a:pt x="14333" y="110267"/>
                        <a:pt x="14536" y="109568"/>
                      </a:cubicBezTo>
                      <a:lnTo>
                        <a:pt x="44305" y="4806"/>
                      </a:lnTo>
                      <a:cubicBezTo>
                        <a:pt x="44508" y="4108"/>
                        <a:pt x="43911" y="3562"/>
                        <a:pt x="42527" y="3168"/>
                      </a:cubicBezTo>
                      <a:close/>
                    </a:path>
                  </a:pathLst>
                </a:custGeom>
                <a:grpFill/>
                <a:ln w="12700" cap="flat">
                  <a:noFill/>
                  <a:prstDash val="solid"/>
                  <a:miter/>
                </a:ln>
              </p:spPr>
              <p:txBody>
                <a:bodyPr rtlCol="0" anchor="ctr"/>
                <a:lstStyle/>
                <a:p>
                  <a:endParaRPr lang="en-US"/>
                </a:p>
              </p:txBody>
            </p:sp>
            <p:sp>
              <p:nvSpPr>
                <p:cNvPr id="608" name="Freeform: Shape 243">
                  <a:extLst>
                    <a:ext uri="{FF2B5EF4-FFF2-40B4-BE49-F238E27FC236}">
                      <a16:creationId xmlns:a16="http://schemas.microsoft.com/office/drawing/2014/main" id="{C98B04AA-242B-5F19-FD21-482B4115E0EC}"/>
                    </a:ext>
                  </a:extLst>
                </p:cNvPr>
                <p:cNvSpPr>
                  <a:spLocks noChangeAspect="1"/>
                </p:cNvSpPr>
                <p:nvPr/>
              </p:nvSpPr>
              <p:spPr>
                <a:xfrm flipV="1">
                  <a:off x="3183804" y="1015368"/>
                  <a:ext cx="39933" cy="110746"/>
                </a:xfrm>
                <a:custGeom>
                  <a:avLst/>
                  <a:gdLst>
                    <a:gd name="connsiteX0" fmla="*/ 28291 w 39933"/>
                    <a:gd name="connsiteY0" fmla="*/ 277 h 110746"/>
                    <a:gd name="connsiteX1" fmla="*/ 25928 w 39933"/>
                    <a:gd name="connsiteY1" fmla="*/ 811 h 110746"/>
                    <a:gd name="connsiteX2" fmla="*/ 363 w 39933"/>
                    <a:gd name="connsiteY2" fmla="*/ 106690 h 110746"/>
                    <a:gd name="connsiteX3" fmla="*/ 2218 w 39933"/>
                    <a:gd name="connsiteY3" fmla="*/ 108253 h 110746"/>
                    <a:gd name="connsiteX4" fmla="*/ 12314 w 39933"/>
                    <a:gd name="connsiteY4" fmla="*/ 110691 h 110746"/>
                    <a:gd name="connsiteX5" fmla="*/ 14689 w 39933"/>
                    <a:gd name="connsiteY5" fmla="*/ 110145 h 110746"/>
                    <a:gd name="connsiteX6" fmla="*/ 40241 w 39933"/>
                    <a:gd name="connsiteY6" fmla="*/ 4265 h 110746"/>
                    <a:gd name="connsiteX7" fmla="*/ 38400 w 39933"/>
                    <a:gd name="connsiteY7" fmla="*/ 2716 h 110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9933" h="110746">
                      <a:moveTo>
                        <a:pt x="28291" y="277"/>
                      </a:moveTo>
                      <a:cubicBezTo>
                        <a:pt x="26894" y="-65"/>
                        <a:pt x="26093" y="112"/>
                        <a:pt x="25928" y="811"/>
                      </a:cubicBezTo>
                      <a:lnTo>
                        <a:pt x="363" y="106690"/>
                      </a:lnTo>
                      <a:cubicBezTo>
                        <a:pt x="198" y="107389"/>
                        <a:pt x="808" y="107910"/>
                        <a:pt x="2218" y="108253"/>
                      </a:cubicBezTo>
                      <a:lnTo>
                        <a:pt x="12314" y="110691"/>
                      </a:lnTo>
                      <a:cubicBezTo>
                        <a:pt x="13724" y="111021"/>
                        <a:pt x="14498" y="110856"/>
                        <a:pt x="14689" y="110145"/>
                      </a:cubicBezTo>
                      <a:lnTo>
                        <a:pt x="40241" y="4265"/>
                      </a:lnTo>
                      <a:cubicBezTo>
                        <a:pt x="40419" y="3567"/>
                        <a:pt x="39784" y="3046"/>
                        <a:pt x="38400" y="2716"/>
                      </a:cubicBezTo>
                      <a:close/>
                    </a:path>
                  </a:pathLst>
                </a:custGeom>
                <a:grpFill/>
                <a:ln w="12700" cap="flat">
                  <a:noFill/>
                  <a:prstDash val="solid"/>
                  <a:miter/>
                </a:ln>
              </p:spPr>
              <p:txBody>
                <a:bodyPr rtlCol="0" anchor="ctr"/>
                <a:lstStyle/>
                <a:p>
                  <a:endParaRPr lang="en-US"/>
                </a:p>
              </p:txBody>
            </p:sp>
            <p:sp>
              <p:nvSpPr>
                <p:cNvPr id="609" name="Freeform: Shape 244">
                  <a:extLst>
                    <a:ext uri="{FF2B5EF4-FFF2-40B4-BE49-F238E27FC236}">
                      <a16:creationId xmlns:a16="http://schemas.microsoft.com/office/drawing/2014/main" id="{304F647A-83B0-A8CC-5C7E-35BD38B90077}"/>
                    </a:ext>
                  </a:extLst>
                </p:cNvPr>
                <p:cNvSpPr>
                  <a:spLocks noChangeAspect="1"/>
                </p:cNvSpPr>
                <p:nvPr/>
              </p:nvSpPr>
              <p:spPr>
                <a:xfrm flipV="1">
                  <a:off x="3272836" y="995931"/>
                  <a:ext cx="35806" cy="111199"/>
                </a:xfrm>
                <a:custGeom>
                  <a:avLst/>
                  <a:gdLst>
                    <a:gd name="connsiteX0" fmla="*/ 24028 w 35806"/>
                    <a:gd name="connsiteY0" fmla="*/ 227 h 111199"/>
                    <a:gd name="connsiteX1" fmla="*/ 21678 w 35806"/>
                    <a:gd name="connsiteY1" fmla="*/ 862 h 111199"/>
                    <a:gd name="connsiteX2" fmla="*/ 368 w 35806"/>
                    <a:gd name="connsiteY2" fmla="*/ 107668 h 111199"/>
                    <a:gd name="connsiteX3" fmla="*/ 2285 w 35806"/>
                    <a:gd name="connsiteY3" fmla="*/ 109154 h 111199"/>
                    <a:gd name="connsiteX4" fmla="*/ 12458 w 35806"/>
                    <a:gd name="connsiteY4" fmla="*/ 111186 h 111199"/>
                    <a:gd name="connsiteX5" fmla="*/ 14808 w 35806"/>
                    <a:gd name="connsiteY5" fmla="*/ 110564 h 111199"/>
                    <a:gd name="connsiteX6" fmla="*/ 36131 w 35806"/>
                    <a:gd name="connsiteY6" fmla="*/ 3745 h 111199"/>
                    <a:gd name="connsiteX7" fmla="*/ 34213 w 35806"/>
                    <a:gd name="connsiteY7" fmla="*/ 2259 h 1111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806" h="111199">
                      <a:moveTo>
                        <a:pt x="24028" y="227"/>
                      </a:moveTo>
                      <a:cubicBezTo>
                        <a:pt x="22618" y="-53"/>
                        <a:pt x="21831" y="151"/>
                        <a:pt x="21678" y="862"/>
                      </a:cubicBezTo>
                      <a:lnTo>
                        <a:pt x="368" y="107668"/>
                      </a:lnTo>
                      <a:cubicBezTo>
                        <a:pt x="215" y="108380"/>
                        <a:pt x="863" y="108875"/>
                        <a:pt x="2285" y="109154"/>
                      </a:cubicBezTo>
                      <a:lnTo>
                        <a:pt x="12458" y="111186"/>
                      </a:lnTo>
                      <a:cubicBezTo>
                        <a:pt x="13880" y="111466"/>
                        <a:pt x="14668" y="111250"/>
                        <a:pt x="14808" y="110564"/>
                      </a:cubicBezTo>
                      <a:lnTo>
                        <a:pt x="36131" y="3745"/>
                      </a:lnTo>
                      <a:cubicBezTo>
                        <a:pt x="36283" y="3033"/>
                        <a:pt x="35636" y="2551"/>
                        <a:pt x="34213" y="2259"/>
                      </a:cubicBezTo>
                      <a:close/>
                    </a:path>
                  </a:pathLst>
                </a:custGeom>
                <a:grpFill/>
                <a:ln w="12700" cap="flat">
                  <a:noFill/>
                  <a:prstDash val="solid"/>
                  <a:miter/>
                </a:ln>
              </p:spPr>
              <p:txBody>
                <a:bodyPr rtlCol="0" anchor="ctr"/>
                <a:lstStyle/>
                <a:p>
                  <a:endParaRPr lang="en-US"/>
                </a:p>
              </p:txBody>
            </p:sp>
            <p:sp>
              <p:nvSpPr>
                <p:cNvPr id="610" name="Freeform: Shape 245">
                  <a:extLst>
                    <a:ext uri="{FF2B5EF4-FFF2-40B4-BE49-F238E27FC236}">
                      <a16:creationId xmlns:a16="http://schemas.microsoft.com/office/drawing/2014/main" id="{3D53D19D-689F-5669-759C-CA2B80D639B5}"/>
                    </a:ext>
                  </a:extLst>
                </p:cNvPr>
                <p:cNvSpPr>
                  <a:spLocks noChangeAspect="1"/>
                </p:cNvSpPr>
                <p:nvPr/>
              </p:nvSpPr>
              <p:spPr>
                <a:xfrm flipV="1">
                  <a:off x="3362720" y="980053"/>
                  <a:ext cx="31602" cy="111494"/>
                </a:xfrm>
                <a:custGeom>
                  <a:avLst/>
                  <a:gdLst>
                    <a:gd name="connsiteX0" fmla="*/ 19712 w 31602"/>
                    <a:gd name="connsiteY0" fmla="*/ 188 h 111494"/>
                    <a:gd name="connsiteX1" fmla="*/ 17401 w 31602"/>
                    <a:gd name="connsiteY1" fmla="*/ 924 h 111494"/>
                    <a:gd name="connsiteX2" fmla="*/ 370 w 31602"/>
                    <a:gd name="connsiteY2" fmla="*/ 108480 h 111494"/>
                    <a:gd name="connsiteX3" fmla="*/ 2339 w 31602"/>
                    <a:gd name="connsiteY3" fmla="*/ 109890 h 111494"/>
                    <a:gd name="connsiteX4" fmla="*/ 12588 w 31602"/>
                    <a:gd name="connsiteY4" fmla="*/ 111516 h 111494"/>
                    <a:gd name="connsiteX5" fmla="*/ 14899 w 31602"/>
                    <a:gd name="connsiteY5" fmla="*/ 110779 h 111494"/>
                    <a:gd name="connsiteX6" fmla="*/ 31942 w 31602"/>
                    <a:gd name="connsiteY6" fmla="*/ 3223 h 111494"/>
                    <a:gd name="connsiteX7" fmla="*/ 29974 w 31602"/>
                    <a:gd name="connsiteY7" fmla="*/ 1813 h 111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602" h="111494">
                      <a:moveTo>
                        <a:pt x="19712" y="188"/>
                      </a:moveTo>
                      <a:cubicBezTo>
                        <a:pt x="18277" y="-41"/>
                        <a:pt x="17503" y="200"/>
                        <a:pt x="17401" y="924"/>
                      </a:cubicBezTo>
                      <a:lnTo>
                        <a:pt x="370" y="108480"/>
                      </a:lnTo>
                      <a:cubicBezTo>
                        <a:pt x="243" y="109191"/>
                        <a:pt x="904" y="109674"/>
                        <a:pt x="2339" y="109890"/>
                      </a:cubicBezTo>
                      <a:lnTo>
                        <a:pt x="12588" y="111516"/>
                      </a:lnTo>
                      <a:cubicBezTo>
                        <a:pt x="14023" y="111744"/>
                        <a:pt x="14785" y="111503"/>
                        <a:pt x="14899" y="110779"/>
                      </a:cubicBezTo>
                      <a:lnTo>
                        <a:pt x="31942" y="3223"/>
                      </a:lnTo>
                      <a:cubicBezTo>
                        <a:pt x="32069" y="2512"/>
                        <a:pt x="31396" y="2042"/>
                        <a:pt x="29974" y="1813"/>
                      </a:cubicBezTo>
                      <a:close/>
                    </a:path>
                  </a:pathLst>
                </a:custGeom>
                <a:grpFill/>
                <a:ln w="12700" cap="flat">
                  <a:noFill/>
                  <a:prstDash val="solid"/>
                  <a:miter/>
                </a:ln>
              </p:spPr>
              <p:txBody>
                <a:bodyPr rtlCol="0" anchor="ctr"/>
                <a:lstStyle/>
                <a:p>
                  <a:endParaRPr lang="en-US"/>
                </a:p>
              </p:txBody>
            </p:sp>
            <p:sp>
              <p:nvSpPr>
                <p:cNvPr id="611" name="Freeform: Shape 246">
                  <a:extLst>
                    <a:ext uri="{FF2B5EF4-FFF2-40B4-BE49-F238E27FC236}">
                      <a16:creationId xmlns:a16="http://schemas.microsoft.com/office/drawing/2014/main" id="{4252EA27-62A8-DD8D-ABD9-ECCB7C74B28D}"/>
                    </a:ext>
                  </a:extLst>
                </p:cNvPr>
                <p:cNvSpPr>
                  <a:spLocks noChangeAspect="1"/>
                </p:cNvSpPr>
                <p:nvPr/>
              </p:nvSpPr>
              <p:spPr>
                <a:xfrm flipV="1">
                  <a:off x="3453295" y="967732"/>
                  <a:ext cx="27405" cy="111625"/>
                </a:xfrm>
                <a:custGeom>
                  <a:avLst/>
                  <a:gdLst>
                    <a:gd name="connsiteX0" fmla="*/ 15418 w 27405"/>
                    <a:gd name="connsiteY0" fmla="*/ 150 h 111625"/>
                    <a:gd name="connsiteX1" fmla="*/ 13144 w 27405"/>
                    <a:gd name="connsiteY1" fmla="*/ 976 h 111625"/>
                    <a:gd name="connsiteX2" fmla="*/ 368 w 27405"/>
                    <a:gd name="connsiteY2" fmla="*/ 109141 h 111625"/>
                    <a:gd name="connsiteX3" fmla="*/ 2413 w 27405"/>
                    <a:gd name="connsiteY3" fmla="*/ 110462 h 111625"/>
                    <a:gd name="connsiteX4" fmla="*/ 12725 w 27405"/>
                    <a:gd name="connsiteY4" fmla="*/ 111681 h 111625"/>
                    <a:gd name="connsiteX5" fmla="*/ 15011 w 27405"/>
                    <a:gd name="connsiteY5" fmla="*/ 110856 h 111625"/>
                    <a:gd name="connsiteX6" fmla="*/ 27762 w 27405"/>
                    <a:gd name="connsiteY6" fmla="*/ 2703 h 111625"/>
                    <a:gd name="connsiteX7" fmla="*/ 25730 w 27405"/>
                    <a:gd name="connsiteY7" fmla="*/ 1369 h 111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05" h="111625">
                      <a:moveTo>
                        <a:pt x="15418" y="150"/>
                      </a:moveTo>
                      <a:cubicBezTo>
                        <a:pt x="13983" y="-15"/>
                        <a:pt x="13221" y="252"/>
                        <a:pt x="13144" y="976"/>
                      </a:cubicBezTo>
                      <a:lnTo>
                        <a:pt x="368" y="109141"/>
                      </a:lnTo>
                      <a:cubicBezTo>
                        <a:pt x="305" y="109853"/>
                        <a:pt x="978" y="110297"/>
                        <a:pt x="2413" y="110462"/>
                      </a:cubicBezTo>
                      <a:lnTo>
                        <a:pt x="12725" y="111681"/>
                      </a:lnTo>
                      <a:cubicBezTo>
                        <a:pt x="14160" y="111846"/>
                        <a:pt x="14922" y="111580"/>
                        <a:pt x="15011" y="110856"/>
                      </a:cubicBezTo>
                      <a:lnTo>
                        <a:pt x="27762" y="2703"/>
                      </a:lnTo>
                      <a:cubicBezTo>
                        <a:pt x="27851" y="1992"/>
                        <a:pt x="27178" y="1535"/>
                        <a:pt x="25730" y="1369"/>
                      </a:cubicBezTo>
                      <a:close/>
                    </a:path>
                  </a:pathLst>
                </a:custGeom>
                <a:grpFill/>
                <a:ln w="12700" cap="flat">
                  <a:noFill/>
                  <a:prstDash val="solid"/>
                  <a:miter/>
                </a:ln>
              </p:spPr>
              <p:txBody>
                <a:bodyPr rtlCol="0" anchor="ctr"/>
                <a:lstStyle/>
                <a:p>
                  <a:endParaRPr lang="en-US"/>
                </a:p>
              </p:txBody>
            </p:sp>
            <p:sp>
              <p:nvSpPr>
                <p:cNvPr id="612" name="Freeform: Shape 247">
                  <a:extLst>
                    <a:ext uri="{FF2B5EF4-FFF2-40B4-BE49-F238E27FC236}">
                      <a16:creationId xmlns:a16="http://schemas.microsoft.com/office/drawing/2014/main" id="{5F2172BA-3A6F-DD9A-BA0C-870D9E9232AA}"/>
                    </a:ext>
                  </a:extLst>
                </p:cNvPr>
                <p:cNvSpPr>
                  <a:spLocks noChangeAspect="1"/>
                </p:cNvSpPr>
                <p:nvPr/>
              </p:nvSpPr>
              <p:spPr>
                <a:xfrm flipV="1">
                  <a:off x="3544050" y="959057"/>
                  <a:ext cx="23182" cy="111590"/>
                </a:xfrm>
                <a:custGeom>
                  <a:avLst/>
                  <a:gdLst>
                    <a:gd name="connsiteX0" fmla="*/ 11120 w 23182"/>
                    <a:gd name="connsiteY0" fmla="*/ 126 h 111590"/>
                    <a:gd name="connsiteX1" fmla="*/ 8859 w 23182"/>
                    <a:gd name="connsiteY1" fmla="*/ 1040 h 111590"/>
                    <a:gd name="connsiteX2" fmla="*/ 376 w 23182"/>
                    <a:gd name="connsiteY2" fmla="*/ 109612 h 111590"/>
                    <a:gd name="connsiteX3" fmla="*/ 2459 w 23182"/>
                    <a:gd name="connsiteY3" fmla="*/ 110869 h 111590"/>
                    <a:gd name="connsiteX4" fmla="*/ 12822 w 23182"/>
                    <a:gd name="connsiteY4" fmla="*/ 111669 h 111590"/>
                    <a:gd name="connsiteX5" fmla="*/ 15082 w 23182"/>
                    <a:gd name="connsiteY5" fmla="*/ 110755 h 111590"/>
                    <a:gd name="connsiteX6" fmla="*/ 23553 w 23182"/>
                    <a:gd name="connsiteY6" fmla="*/ 2196 h 111590"/>
                    <a:gd name="connsiteX7" fmla="*/ 21458 w 23182"/>
                    <a:gd name="connsiteY7" fmla="*/ 938 h 1115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3182" h="111590">
                      <a:moveTo>
                        <a:pt x="11120" y="126"/>
                      </a:moveTo>
                      <a:cubicBezTo>
                        <a:pt x="9672" y="11"/>
                        <a:pt x="8910" y="316"/>
                        <a:pt x="8859" y="1040"/>
                      </a:cubicBezTo>
                      <a:lnTo>
                        <a:pt x="376" y="109612"/>
                      </a:lnTo>
                      <a:cubicBezTo>
                        <a:pt x="325" y="110336"/>
                        <a:pt x="1024" y="110742"/>
                        <a:pt x="2459" y="110869"/>
                      </a:cubicBezTo>
                      <a:lnTo>
                        <a:pt x="12822" y="111669"/>
                      </a:lnTo>
                      <a:cubicBezTo>
                        <a:pt x="14257" y="111784"/>
                        <a:pt x="15019" y="111479"/>
                        <a:pt x="15082" y="110755"/>
                      </a:cubicBezTo>
                      <a:lnTo>
                        <a:pt x="23553" y="2196"/>
                      </a:lnTo>
                      <a:cubicBezTo>
                        <a:pt x="23604" y="1459"/>
                        <a:pt x="22918" y="1053"/>
                        <a:pt x="21458" y="938"/>
                      </a:cubicBezTo>
                      <a:close/>
                    </a:path>
                  </a:pathLst>
                </a:custGeom>
                <a:grpFill/>
                <a:ln w="12700" cap="flat">
                  <a:noFill/>
                  <a:prstDash val="solid"/>
                  <a:miter/>
                </a:ln>
              </p:spPr>
              <p:txBody>
                <a:bodyPr rtlCol="0" anchor="ctr"/>
                <a:lstStyle/>
                <a:p>
                  <a:endParaRPr lang="en-US"/>
                </a:p>
              </p:txBody>
            </p:sp>
            <p:sp>
              <p:nvSpPr>
                <p:cNvPr id="613" name="Freeform: Shape 248">
                  <a:extLst>
                    <a:ext uri="{FF2B5EF4-FFF2-40B4-BE49-F238E27FC236}">
                      <a16:creationId xmlns:a16="http://schemas.microsoft.com/office/drawing/2014/main" id="{61BBAEC8-384F-EA71-8442-00E7738A60D0}"/>
                    </a:ext>
                  </a:extLst>
                </p:cNvPr>
                <p:cNvSpPr>
                  <a:spLocks noChangeAspect="1"/>
                </p:cNvSpPr>
                <p:nvPr/>
              </p:nvSpPr>
              <p:spPr>
                <a:xfrm flipV="1">
                  <a:off x="3635351" y="953919"/>
                  <a:ext cx="18913" cy="111401"/>
                </a:xfrm>
                <a:custGeom>
                  <a:avLst/>
                  <a:gdLst>
                    <a:gd name="connsiteX0" fmla="*/ 6797 w 18913"/>
                    <a:gd name="connsiteY0" fmla="*/ 107 h 111401"/>
                    <a:gd name="connsiteX1" fmla="*/ 4600 w 18913"/>
                    <a:gd name="connsiteY1" fmla="*/ 1110 h 111401"/>
                    <a:gd name="connsiteX2" fmla="*/ 384 w 18913"/>
                    <a:gd name="connsiteY2" fmla="*/ 109923 h 111401"/>
                    <a:gd name="connsiteX3" fmla="*/ 2517 w 18913"/>
                    <a:gd name="connsiteY3" fmla="*/ 111092 h 111401"/>
                    <a:gd name="connsiteX4" fmla="*/ 12893 w 18913"/>
                    <a:gd name="connsiteY4" fmla="*/ 111498 h 111401"/>
                    <a:gd name="connsiteX5" fmla="*/ 15103 w 18913"/>
                    <a:gd name="connsiteY5" fmla="*/ 110495 h 111401"/>
                    <a:gd name="connsiteX6" fmla="*/ 19294 w 18913"/>
                    <a:gd name="connsiteY6" fmla="*/ 1669 h 111401"/>
                    <a:gd name="connsiteX7" fmla="*/ 17173 w 18913"/>
                    <a:gd name="connsiteY7" fmla="*/ 500 h 111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13" h="111401">
                      <a:moveTo>
                        <a:pt x="6797" y="107"/>
                      </a:moveTo>
                      <a:cubicBezTo>
                        <a:pt x="5350" y="56"/>
                        <a:pt x="4613" y="386"/>
                        <a:pt x="4600" y="1110"/>
                      </a:cubicBezTo>
                      <a:lnTo>
                        <a:pt x="384" y="109923"/>
                      </a:lnTo>
                      <a:cubicBezTo>
                        <a:pt x="346" y="110660"/>
                        <a:pt x="1070" y="111041"/>
                        <a:pt x="2517" y="111092"/>
                      </a:cubicBezTo>
                      <a:lnTo>
                        <a:pt x="12893" y="111498"/>
                      </a:lnTo>
                      <a:cubicBezTo>
                        <a:pt x="14341" y="111549"/>
                        <a:pt x="15065" y="111231"/>
                        <a:pt x="15103" y="110495"/>
                      </a:cubicBezTo>
                      <a:lnTo>
                        <a:pt x="19294" y="1669"/>
                      </a:lnTo>
                      <a:cubicBezTo>
                        <a:pt x="19332" y="945"/>
                        <a:pt x="18634" y="564"/>
                        <a:pt x="17173" y="500"/>
                      </a:cubicBezTo>
                      <a:close/>
                    </a:path>
                  </a:pathLst>
                </a:custGeom>
                <a:grpFill/>
                <a:ln w="12700" cap="flat">
                  <a:noFill/>
                  <a:prstDash val="solid"/>
                  <a:miter/>
                </a:ln>
              </p:spPr>
              <p:txBody>
                <a:bodyPr rtlCol="0" anchor="ctr"/>
                <a:lstStyle/>
                <a:p>
                  <a:endParaRPr lang="en-US"/>
                </a:p>
              </p:txBody>
            </p:sp>
          </p:grpSp>
          <p:sp>
            <p:nvSpPr>
              <p:cNvPr id="455" name="Freeform: Shape 6">
                <a:extLst>
                  <a:ext uri="{FF2B5EF4-FFF2-40B4-BE49-F238E27FC236}">
                    <a16:creationId xmlns:a16="http://schemas.microsoft.com/office/drawing/2014/main" id="{570781DA-E331-B71A-4D3E-3D87BB4EBD8E}"/>
                  </a:ext>
                </a:extLst>
              </p:cNvPr>
              <p:cNvSpPr/>
              <p:nvPr/>
            </p:nvSpPr>
            <p:spPr>
              <a:xfrm flipV="1">
                <a:off x="5266077" y="2604449"/>
                <a:ext cx="1643299" cy="1643287"/>
              </a:xfrm>
              <a:custGeom>
                <a:avLst/>
                <a:gdLst>
                  <a:gd name="connsiteX0" fmla="*/ 960760 w 1643299"/>
                  <a:gd name="connsiteY0" fmla="*/ 754162 h 1643287"/>
                  <a:gd name="connsiteX1" fmla="*/ 1643803 w 1643299"/>
                  <a:gd name="connsiteY1" fmla="*/ 821993 h 1643287"/>
                  <a:gd name="connsiteX2" fmla="*/ 963364 w 1643299"/>
                  <a:gd name="connsiteY2" fmla="*/ 889569 h 1643287"/>
                  <a:gd name="connsiteX3" fmla="*/ 1270652 w 1643299"/>
                  <a:gd name="connsiteY3" fmla="*/ 1264650 h 1643287"/>
                  <a:gd name="connsiteX4" fmla="*/ 890707 w 1643299"/>
                  <a:gd name="connsiteY4" fmla="*/ 953348 h 1643287"/>
                  <a:gd name="connsiteX5" fmla="*/ 822153 w 1643299"/>
                  <a:gd name="connsiteY5" fmla="*/ 1643642 h 1643287"/>
                  <a:gd name="connsiteX6" fmla="*/ 754221 w 1643299"/>
                  <a:gd name="connsiteY6" fmla="*/ 959635 h 1643287"/>
                  <a:gd name="connsiteX7" fmla="*/ 381934 w 1643299"/>
                  <a:gd name="connsiteY7" fmla="*/ 1264650 h 1643287"/>
                  <a:gd name="connsiteX8" fmla="*/ 688613 w 1643299"/>
                  <a:gd name="connsiteY8" fmla="*/ 890331 h 1643287"/>
                  <a:gd name="connsiteX9" fmla="*/ 503 w 1643299"/>
                  <a:gd name="connsiteY9" fmla="*/ 821993 h 1643287"/>
                  <a:gd name="connsiteX10" fmla="*/ 691203 w 1643299"/>
                  <a:gd name="connsiteY10" fmla="*/ 753400 h 1643287"/>
                  <a:gd name="connsiteX11" fmla="*/ 381934 w 1643299"/>
                  <a:gd name="connsiteY11" fmla="*/ 375906 h 1643287"/>
                  <a:gd name="connsiteX12" fmla="*/ 754538 w 1643299"/>
                  <a:gd name="connsiteY12" fmla="*/ 681188 h 1643287"/>
                  <a:gd name="connsiteX13" fmla="*/ 822153 w 1643299"/>
                  <a:gd name="connsiteY13" fmla="*/ 355 h 1643287"/>
                  <a:gd name="connsiteX14" fmla="*/ 890390 w 1643299"/>
                  <a:gd name="connsiteY14" fmla="*/ 687462 h 1643287"/>
                  <a:gd name="connsiteX15" fmla="*/ 1270652 w 1643299"/>
                  <a:gd name="connsiteY15" fmla="*/ 375906 h 1643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43299" h="1643287">
                    <a:moveTo>
                      <a:pt x="960760" y="754162"/>
                    </a:moveTo>
                    <a:lnTo>
                      <a:pt x="1643803" y="821993"/>
                    </a:lnTo>
                    <a:lnTo>
                      <a:pt x="963364" y="889569"/>
                    </a:lnTo>
                    <a:lnTo>
                      <a:pt x="1270652" y="1264650"/>
                    </a:lnTo>
                    <a:lnTo>
                      <a:pt x="890707" y="953348"/>
                    </a:lnTo>
                    <a:lnTo>
                      <a:pt x="822153" y="1643642"/>
                    </a:lnTo>
                    <a:lnTo>
                      <a:pt x="754221" y="959635"/>
                    </a:lnTo>
                    <a:lnTo>
                      <a:pt x="381934" y="1264650"/>
                    </a:lnTo>
                    <a:lnTo>
                      <a:pt x="688613" y="890331"/>
                    </a:lnTo>
                    <a:lnTo>
                      <a:pt x="503" y="821993"/>
                    </a:lnTo>
                    <a:lnTo>
                      <a:pt x="691203" y="753400"/>
                    </a:lnTo>
                    <a:lnTo>
                      <a:pt x="381934" y="375906"/>
                    </a:lnTo>
                    <a:lnTo>
                      <a:pt x="754538" y="681188"/>
                    </a:lnTo>
                    <a:lnTo>
                      <a:pt x="822153" y="355"/>
                    </a:lnTo>
                    <a:lnTo>
                      <a:pt x="890390" y="687462"/>
                    </a:lnTo>
                    <a:lnTo>
                      <a:pt x="1270652" y="375906"/>
                    </a:lnTo>
                    <a:close/>
                  </a:path>
                </a:pathLst>
              </a:custGeom>
              <a:solidFill>
                <a:srgbClr val="3A4D5B"/>
              </a:solidFill>
              <a:ln w="12700" cap="flat">
                <a:noFill/>
                <a:prstDash val="solid"/>
                <a:miter/>
              </a:ln>
            </p:spPr>
            <p:txBody>
              <a:bodyPr rtlCol="0" anchor="ctr"/>
              <a:lstStyle/>
              <a:p>
                <a:endParaRPr lang="en-US"/>
              </a:p>
            </p:txBody>
          </p:sp>
        </p:grpSp>
        <p:grpSp>
          <p:nvGrpSpPr>
            <p:cNvPr id="436" name="Group 435">
              <a:extLst>
                <a:ext uri="{FF2B5EF4-FFF2-40B4-BE49-F238E27FC236}">
                  <a16:creationId xmlns:a16="http://schemas.microsoft.com/office/drawing/2014/main" id="{01A4599C-FEF0-EDE0-D3A2-1A29854405E2}"/>
                </a:ext>
              </a:extLst>
            </p:cNvPr>
            <p:cNvGrpSpPr/>
            <p:nvPr/>
          </p:nvGrpSpPr>
          <p:grpSpPr>
            <a:xfrm rot="1800000">
              <a:off x="5926276" y="1991933"/>
              <a:ext cx="341523" cy="2881574"/>
              <a:chOff x="5926276" y="1991933"/>
              <a:chExt cx="341523" cy="2881574"/>
            </a:xfrm>
          </p:grpSpPr>
          <p:grpSp>
            <p:nvGrpSpPr>
              <p:cNvPr id="437" name="Group 436">
                <a:extLst>
                  <a:ext uri="{FF2B5EF4-FFF2-40B4-BE49-F238E27FC236}">
                    <a16:creationId xmlns:a16="http://schemas.microsoft.com/office/drawing/2014/main" id="{A5591D9A-3E00-9AA8-E5D8-D45128BD61F3}"/>
                  </a:ext>
                </a:extLst>
              </p:cNvPr>
              <p:cNvGrpSpPr/>
              <p:nvPr/>
            </p:nvGrpSpPr>
            <p:grpSpPr>
              <a:xfrm>
                <a:off x="5926276" y="1991933"/>
                <a:ext cx="341523" cy="2881574"/>
                <a:chOff x="8267706" y="2458746"/>
                <a:chExt cx="341523" cy="2881574"/>
              </a:xfrm>
            </p:grpSpPr>
            <p:sp>
              <p:nvSpPr>
                <p:cNvPr id="440" name="Triangle 439">
                  <a:extLst>
                    <a:ext uri="{FF2B5EF4-FFF2-40B4-BE49-F238E27FC236}">
                      <a16:creationId xmlns:a16="http://schemas.microsoft.com/office/drawing/2014/main" id="{28CBAAE5-F4B3-45AC-2D24-DB34B158A2C3}"/>
                    </a:ext>
                  </a:extLst>
                </p:cNvPr>
                <p:cNvSpPr>
                  <a:spLocks noChangeAspect="1"/>
                </p:cNvSpPr>
                <p:nvPr/>
              </p:nvSpPr>
              <p:spPr>
                <a:xfrm>
                  <a:off x="8267706" y="2458746"/>
                  <a:ext cx="341523" cy="1440787"/>
                </a:xfrm>
                <a:prstGeom prst="triangle">
                  <a:avLst/>
                </a:prstGeom>
                <a:solidFill>
                  <a:srgbClr val="00D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1" name="Triangle 440">
                  <a:extLst>
                    <a:ext uri="{FF2B5EF4-FFF2-40B4-BE49-F238E27FC236}">
                      <a16:creationId xmlns:a16="http://schemas.microsoft.com/office/drawing/2014/main" id="{A199F61F-E2D9-F724-2D6A-D76B7C6F36A5}"/>
                    </a:ext>
                  </a:extLst>
                </p:cNvPr>
                <p:cNvSpPr>
                  <a:spLocks noChangeAspect="1"/>
                </p:cNvSpPr>
                <p:nvPr/>
              </p:nvSpPr>
              <p:spPr>
                <a:xfrm rot="10800000">
                  <a:off x="8267706" y="3899533"/>
                  <a:ext cx="341523" cy="1440787"/>
                </a:xfrm>
                <a:prstGeom prst="triangle">
                  <a:avLst/>
                </a:prstGeom>
                <a:solidFill>
                  <a:srgbClr val="00AF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8" name="Oval 437">
                <a:extLst>
                  <a:ext uri="{FF2B5EF4-FFF2-40B4-BE49-F238E27FC236}">
                    <a16:creationId xmlns:a16="http://schemas.microsoft.com/office/drawing/2014/main" id="{1F392F32-74DD-C7A2-7BC3-4751DBCBF9EC}"/>
                  </a:ext>
                </a:extLst>
              </p:cNvPr>
              <p:cNvSpPr>
                <a:spLocks noChangeAspect="1"/>
              </p:cNvSpPr>
              <p:nvPr/>
            </p:nvSpPr>
            <p:spPr>
              <a:xfrm>
                <a:off x="5955750" y="3291433"/>
                <a:ext cx="282575" cy="282575"/>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9" name="Oval 438">
                <a:extLst>
                  <a:ext uri="{FF2B5EF4-FFF2-40B4-BE49-F238E27FC236}">
                    <a16:creationId xmlns:a16="http://schemas.microsoft.com/office/drawing/2014/main" id="{780B5C5F-3181-0DD4-7C77-5D992F06CC79}"/>
                  </a:ext>
                </a:extLst>
              </p:cNvPr>
              <p:cNvSpPr>
                <a:spLocks noChangeAspect="1"/>
              </p:cNvSpPr>
              <p:nvPr/>
            </p:nvSpPr>
            <p:spPr>
              <a:xfrm>
                <a:off x="6040994" y="3376678"/>
                <a:ext cx="112086" cy="112084"/>
              </a:xfrm>
              <a:prstGeom prst="ellipse">
                <a:avLst/>
              </a:prstGeom>
              <a:solidFill>
                <a:srgbClr val="212E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614" name="TextBox 613">
            <a:extLst>
              <a:ext uri="{FF2B5EF4-FFF2-40B4-BE49-F238E27FC236}">
                <a16:creationId xmlns:a16="http://schemas.microsoft.com/office/drawing/2014/main" id="{F874ACE5-C677-7A92-A268-C7E8F63F00C9}"/>
              </a:ext>
            </a:extLst>
          </p:cNvPr>
          <p:cNvSpPr txBox="1"/>
          <p:nvPr/>
        </p:nvSpPr>
        <p:spPr>
          <a:xfrm>
            <a:off x="502539" y="4619099"/>
            <a:ext cx="10343413" cy="301621"/>
          </a:xfrm>
          <a:prstGeom prst="rect">
            <a:avLst/>
          </a:prstGeom>
          <a:noFill/>
        </p:spPr>
        <p:txBody>
          <a:bodyPr wrap="square" rtlCol="0">
            <a:spAutoFit/>
          </a:bodyPr>
          <a:lstStyle/>
          <a:p>
            <a:pPr>
              <a:lnSpc>
                <a:spcPct val="85000"/>
              </a:lnSpc>
            </a:pPr>
            <a:r>
              <a:rPr lang="en-US" sz="1600" i="1" dirty="0">
                <a:latin typeface="Arial" panose="020B0604020202020204" pitchFamily="34" charset="0"/>
                <a:cs typeface="Arial" panose="020B0604020202020204" pitchFamily="34" charset="0"/>
              </a:rPr>
              <a:t>*Newer versions of Word have fewer issues when using copy/paste.</a:t>
            </a:r>
            <a:endParaRPr lang="en-US" sz="1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538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lor chart&#10;&#10;Description automatically generated with medium confidence">
            <a:extLst>
              <a:ext uri="{FF2B5EF4-FFF2-40B4-BE49-F238E27FC236}">
                <a16:creationId xmlns:a16="http://schemas.microsoft.com/office/drawing/2014/main" id="{316FA1B9-0022-8C17-5D21-0238FACF7A75}"/>
              </a:ext>
            </a:extLst>
          </p:cNvPr>
          <p:cNvPicPr>
            <a:picLocks noChangeAspect="1"/>
          </p:cNvPicPr>
          <p:nvPr/>
        </p:nvPicPr>
        <p:blipFill>
          <a:blip r:embed="rId2"/>
          <a:stretch>
            <a:fillRect/>
          </a:stretch>
        </p:blipFill>
        <p:spPr>
          <a:xfrm>
            <a:off x="1779411" y="933450"/>
            <a:ext cx="2514600" cy="4991100"/>
          </a:xfrm>
          <a:prstGeom prst="rect">
            <a:avLst/>
          </a:prstGeom>
        </p:spPr>
      </p:pic>
      <p:sp>
        <p:nvSpPr>
          <p:cNvPr id="10" name="Rectangle 9">
            <a:extLst>
              <a:ext uri="{FF2B5EF4-FFF2-40B4-BE49-F238E27FC236}">
                <a16:creationId xmlns:a16="http://schemas.microsoft.com/office/drawing/2014/main" id="{E28B8EB2-C744-F402-AD59-6880DDB85908}"/>
              </a:ext>
            </a:extLst>
          </p:cNvPr>
          <p:cNvSpPr/>
          <p:nvPr/>
        </p:nvSpPr>
        <p:spPr>
          <a:xfrm>
            <a:off x="1745544" y="1444978"/>
            <a:ext cx="2611967" cy="1761066"/>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A739CC5-0E33-E351-9E41-59BC5378B8FB}"/>
              </a:ext>
            </a:extLst>
          </p:cNvPr>
          <p:cNvSpPr/>
          <p:nvPr/>
        </p:nvSpPr>
        <p:spPr>
          <a:xfrm>
            <a:off x="1745544" y="3251200"/>
            <a:ext cx="2611967" cy="1253067"/>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66EB40C-EB5A-25E4-E9EC-E8A376A9F613}"/>
              </a:ext>
            </a:extLst>
          </p:cNvPr>
          <p:cNvSpPr/>
          <p:nvPr/>
        </p:nvSpPr>
        <p:spPr>
          <a:xfrm>
            <a:off x="1745544" y="4628444"/>
            <a:ext cx="2611967" cy="316089"/>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4AFA3CB8-A005-6D0A-8FBF-40177F660011}"/>
              </a:ext>
            </a:extLst>
          </p:cNvPr>
          <p:cNvSpPr txBox="1"/>
          <p:nvPr/>
        </p:nvSpPr>
        <p:spPr>
          <a:xfrm>
            <a:off x="4526844" y="1546836"/>
            <a:ext cx="4485443" cy="1557349"/>
          </a:xfrm>
          <a:prstGeom prst="rect">
            <a:avLst/>
          </a:prstGeom>
          <a:noFill/>
        </p:spPr>
        <p:txBody>
          <a:bodyPr wrap="square" rtlCol="0">
            <a:spAutoFit/>
          </a:bodyPr>
          <a:lstStyle/>
          <a:p>
            <a:pPr>
              <a:lnSpc>
                <a:spcPct val="85000"/>
              </a:lnSpc>
            </a:pPr>
            <a:r>
              <a:rPr lang="en-US" sz="1600" dirty="0">
                <a:latin typeface="Arial" panose="020B0604020202020204" pitchFamily="34" charset="0"/>
                <a:cs typeface="Arial" panose="020B0604020202020204" pitchFamily="34" charset="0"/>
              </a:rPr>
              <a:t>Recoloring graphics using the Theme Colors means that when a user copy/pastes the graphic into a file that uses ANOTHER Theme (in PowerPoint or Word), the colors will switch to those new Theme colors. Avoid Theme colors unless your files are always using the same Theme.</a:t>
            </a:r>
          </a:p>
        </p:txBody>
      </p:sp>
      <p:sp>
        <p:nvSpPr>
          <p:cNvPr id="14" name="TextBox 13">
            <a:extLst>
              <a:ext uri="{FF2B5EF4-FFF2-40B4-BE49-F238E27FC236}">
                <a16:creationId xmlns:a16="http://schemas.microsoft.com/office/drawing/2014/main" id="{50502BC0-D44D-E5B9-3DD3-D7961C424180}"/>
              </a:ext>
            </a:extLst>
          </p:cNvPr>
          <p:cNvSpPr txBox="1"/>
          <p:nvPr/>
        </p:nvSpPr>
        <p:spPr>
          <a:xfrm>
            <a:off x="0" y="154466"/>
            <a:ext cx="12192000" cy="523220"/>
          </a:xfrm>
          <a:prstGeom prst="rect">
            <a:avLst/>
          </a:prstGeom>
          <a:noFill/>
        </p:spPr>
        <p:txBody>
          <a:bodyPr wrap="square" rtlCol="0">
            <a:spAutoFit/>
          </a:bodyPr>
          <a:lstStyle/>
          <a:p>
            <a:pPr algn="ctr"/>
            <a:r>
              <a:rPr lang="en-US" sz="2800" b="1" u="sng" dirty="0">
                <a:latin typeface="Arial" panose="020B0604020202020204" pitchFamily="34" charset="0"/>
                <a:cs typeface="Arial" panose="020B0604020202020204" pitchFamily="34" charset="0"/>
              </a:rPr>
              <a:t>STOP</a:t>
            </a:r>
            <a:r>
              <a:rPr lang="en-US" sz="2800" b="1" dirty="0">
                <a:latin typeface="Arial" panose="020B0604020202020204" pitchFamily="34" charset="0"/>
                <a:cs typeface="Arial" panose="020B0604020202020204" pitchFamily="34" charset="0"/>
              </a:rPr>
              <a:t> COLORS FROM CHANGING </a:t>
            </a:r>
          </a:p>
        </p:txBody>
      </p:sp>
      <p:sp>
        <p:nvSpPr>
          <p:cNvPr id="15" name="TextBox 14">
            <a:extLst>
              <a:ext uri="{FF2B5EF4-FFF2-40B4-BE49-F238E27FC236}">
                <a16:creationId xmlns:a16="http://schemas.microsoft.com/office/drawing/2014/main" id="{CCA8A160-3FAA-2AF4-73B2-0E6D72268978}"/>
              </a:ext>
            </a:extLst>
          </p:cNvPr>
          <p:cNvSpPr txBox="1"/>
          <p:nvPr/>
        </p:nvSpPr>
        <p:spPr>
          <a:xfrm>
            <a:off x="4526844" y="3200291"/>
            <a:ext cx="4485443" cy="1975926"/>
          </a:xfrm>
          <a:prstGeom prst="rect">
            <a:avLst/>
          </a:prstGeom>
          <a:noFill/>
        </p:spPr>
        <p:txBody>
          <a:bodyPr wrap="square" rtlCol="0">
            <a:spAutoFit/>
          </a:bodyPr>
          <a:lstStyle/>
          <a:p>
            <a:pPr>
              <a:lnSpc>
                <a:spcPct val="85000"/>
              </a:lnSpc>
            </a:pPr>
            <a:r>
              <a:rPr lang="en-US" sz="1600" dirty="0">
                <a:latin typeface="Arial" panose="020B0604020202020204" pitchFamily="34" charset="0"/>
                <a:cs typeface="Arial" panose="020B0604020202020204" pitchFamily="34" charset="0"/>
              </a:rPr>
              <a:t>Recolor graphics using the Standard Colors or Recent Colors to stop the colors from changing when you copy/paste. You can change/add Recent Colors by creating new colors via More Fill Colors and More Colors (under Format Shape’s color options). </a:t>
            </a:r>
          </a:p>
          <a:p>
            <a:pPr>
              <a:lnSpc>
                <a:spcPct val="85000"/>
              </a:lnSpc>
            </a:pPr>
            <a:endParaRPr lang="en-US" sz="1600" b="1" dirty="0">
              <a:latin typeface="Arial" panose="020B0604020202020204" pitchFamily="34" charset="0"/>
              <a:cs typeface="Arial" panose="020B0604020202020204" pitchFamily="34" charset="0"/>
            </a:endParaRPr>
          </a:p>
          <a:p>
            <a:pPr>
              <a:lnSpc>
                <a:spcPct val="85000"/>
              </a:lnSpc>
            </a:pPr>
            <a:r>
              <a:rPr lang="en-US" sz="1600" b="1" dirty="0">
                <a:latin typeface="Arial" panose="020B0604020202020204" pitchFamily="34" charset="0"/>
                <a:cs typeface="Arial" panose="020B0604020202020204" pitchFamily="34" charset="0"/>
              </a:rPr>
              <a:t>NOTE: </a:t>
            </a:r>
            <a:r>
              <a:rPr lang="en-US" sz="1600" dirty="0">
                <a:latin typeface="Arial" panose="020B0604020202020204" pitchFamily="34" charset="0"/>
                <a:cs typeface="Arial" panose="020B0604020202020204" pitchFamily="34" charset="0"/>
              </a:rPr>
              <a:t>Build-a-Graphic uses Recent Colors by default to avoid colors changing.</a:t>
            </a:r>
          </a:p>
        </p:txBody>
      </p:sp>
      <p:grpSp>
        <p:nvGrpSpPr>
          <p:cNvPr id="18" name="Group 17">
            <a:extLst>
              <a:ext uri="{FF2B5EF4-FFF2-40B4-BE49-F238E27FC236}">
                <a16:creationId xmlns:a16="http://schemas.microsoft.com/office/drawing/2014/main" id="{02EBCE4F-2189-5625-2DC7-7A6027898050}"/>
              </a:ext>
            </a:extLst>
          </p:cNvPr>
          <p:cNvGrpSpPr/>
          <p:nvPr/>
        </p:nvGrpSpPr>
        <p:grpSpPr>
          <a:xfrm>
            <a:off x="1191935" y="1957281"/>
            <a:ext cx="360000" cy="556920"/>
            <a:chOff x="1191935" y="1957281"/>
            <a:chExt cx="360000" cy="556920"/>
          </a:xfrm>
        </p:grpSpPr>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435646C6-B012-36A8-42E4-A81CE265AC9C}"/>
                    </a:ext>
                  </a:extLst>
                </p14:cNvPr>
                <p14:cNvContentPartPr/>
                <p14:nvPr/>
              </p14:nvContentPartPr>
              <p14:xfrm>
                <a:off x="1191935" y="1988961"/>
                <a:ext cx="360000" cy="506880"/>
              </p14:xfrm>
            </p:contentPart>
          </mc:Choice>
          <mc:Fallback xmlns="">
            <p:pic>
              <p:nvPicPr>
                <p:cNvPr id="16" name="Ink 15">
                  <a:extLst>
                    <a:ext uri="{FF2B5EF4-FFF2-40B4-BE49-F238E27FC236}">
                      <a16:creationId xmlns:a16="http://schemas.microsoft.com/office/drawing/2014/main" id="{435646C6-B012-36A8-42E4-A81CE265AC9C}"/>
                    </a:ext>
                  </a:extLst>
                </p:cNvPr>
                <p:cNvPicPr/>
                <p:nvPr/>
              </p:nvPicPr>
              <p:blipFill>
                <a:blip r:embed="rId4"/>
                <a:stretch>
                  <a:fillRect/>
                </a:stretch>
              </p:blipFill>
              <p:spPr>
                <a:xfrm>
                  <a:off x="1156295" y="1952961"/>
                  <a:ext cx="431640" cy="57852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4CD7988A-3F02-F35D-C7D9-F53C354369C7}"/>
                    </a:ext>
                  </a:extLst>
                </p14:cNvPr>
                <p14:cNvContentPartPr/>
                <p14:nvPr/>
              </p14:nvContentPartPr>
              <p14:xfrm>
                <a:off x="1196255" y="1957281"/>
                <a:ext cx="342360" cy="556920"/>
              </p14:xfrm>
            </p:contentPart>
          </mc:Choice>
          <mc:Fallback xmlns="">
            <p:pic>
              <p:nvPicPr>
                <p:cNvPr id="17" name="Ink 16">
                  <a:extLst>
                    <a:ext uri="{FF2B5EF4-FFF2-40B4-BE49-F238E27FC236}">
                      <a16:creationId xmlns:a16="http://schemas.microsoft.com/office/drawing/2014/main" id="{4CD7988A-3F02-F35D-C7D9-F53C354369C7}"/>
                    </a:ext>
                  </a:extLst>
                </p:cNvPr>
                <p:cNvPicPr/>
                <p:nvPr/>
              </p:nvPicPr>
              <p:blipFill>
                <a:blip r:embed="rId6"/>
                <a:stretch>
                  <a:fillRect/>
                </a:stretch>
              </p:blipFill>
              <p:spPr>
                <a:xfrm>
                  <a:off x="1160255" y="1921281"/>
                  <a:ext cx="414000" cy="6285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19" name="Ink 18">
                <a:extLst>
                  <a:ext uri="{FF2B5EF4-FFF2-40B4-BE49-F238E27FC236}">
                    <a16:creationId xmlns:a16="http://schemas.microsoft.com/office/drawing/2014/main" id="{E5624FF9-2937-CD27-7DF4-C9E9951CB0CF}"/>
                  </a:ext>
                </a:extLst>
              </p14:cNvPr>
              <p14:cNvContentPartPr/>
              <p14:nvPr/>
            </p14:nvContentPartPr>
            <p14:xfrm>
              <a:off x="1186535" y="3742521"/>
              <a:ext cx="353880" cy="437040"/>
            </p14:xfrm>
          </p:contentPart>
        </mc:Choice>
        <mc:Fallback xmlns="">
          <p:pic>
            <p:nvPicPr>
              <p:cNvPr id="19" name="Ink 18">
                <a:extLst>
                  <a:ext uri="{FF2B5EF4-FFF2-40B4-BE49-F238E27FC236}">
                    <a16:creationId xmlns:a16="http://schemas.microsoft.com/office/drawing/2014/main" id="{E5624FF9-2937-CD27-7DF4-C9E9951CB0CF}"/>
                  </a:ext>
                </a:extLst>
              </p:cNvPr>
              <p:cNvPicPr/>
              <p:nvPr/>
            </p:nvPicPr>
            <p:blipFill>
              <a:blip r:embed="rId8"/>
              <a:stretch>
                <a:fillRect/>
              </a:stretch>
            </p:blipFill>
            <p:spPr>
              <a:xfrm>
                <a:off x="1150535" y="3706521"/>
                <a:ext cx="425520" cy="508680"/>
              </a:xfrm>
              <a:prstGeom prst="rect">
                <a:avLst/>
              </a:prstGeom>
            </p:spPr>
          </p:pic>
        </mc:Fallback>
      </mc:AlternateContent>
      <p:sp>
        <p:nvSpPr>
          <p:cNvPr id="21" name="TextBox 20">
            <a:extLst>
              <a:ext uri="{FF2B5EF4-FFF2-40B4-BE49-F238E27FC236}">
                <a16:creationId xmlns:a16="http://schemas.microsoft.com/office/drawing/2014/main" id="{4542BDCF-9538-A82D-C5EB-B2C0B8C7A41D}"/>
              </a:ext>
            </a:extLst>
          </p:cNvPr>
          <p:cNvSpPr txBox="1"/>
          <p:nvPr/>
        </p:nvSpPr>
        <p:spPr>
          <a:xfrm>
            <a:off x="7277621" y="5664738"/>
            <a:ext cx="1783392" cy="798680"/>
          </a:xfrm>
          <a:prstGeom prst="rect">
            <a:avLst/>
          </a:prstGeom>
          <a:noFill/>
        </p:spPr>
        <p:txBody>
          <a:bodyPr wrap="square" rtlCol="0">
            <a:spAutoFit/>
          </a:bodyPr>
          <a:lstStyle/>
          <a:p>
            <a:pPr algn="r">
              <a:lnSpc>
                <a:spcPct val="85000"/>
              </a:lnSpc>
            </a:pPr>
            <a:r>
              <a:rPr lang="en-US" b="1" dirty="0">
                <a:latin typeface="Arial" panose="020B0604020202020204" pitchFamily="34" charset="0"/>
                <a:cs typeface="Arial" panose="020B0604020202020204" pitchFamily="34" charset="0"/>
              </a:rPr>
              <a:t>NOTE: </a:t>
            </a:r>
            <a:r>
              <a:rPr lang="en-US" dirty="0">
                <a:latin typeface="Arial" panose="020B0604020202020204" pitchFamily="34" charset="0"/>
                <a:cs typeface="Arial" panose="020B0604020202020204" pitchFamily="34" charset="0"/>
              </a:rPr>
              <a:t>The same is true for Theme Fonts.</a:t>
            </a:r>
          </a:p>
        </p:txBody>
      </p:sp>
      <p:pic>
        <p:nvPicPr>
          <p:cNvPr id="23" name="Picture 22" descr="A screenshot of a computer&#10;&#10;Description automatically generated with medium confidence">
            <a:extLst>
              <a:ext uri="{FF2B5EF4-FFF2-40B4-BE49-F238E27FC236}">
                <a16:creationId xmlns:a16="http://schemas.microsoft.com/office/drawing/2014/main" id="{163C358B-80C5-76C5-A8E8-F891E81FC4B1}"/>
              </a:ext>
            </a:extLst>
          </p:cNvPr>
          <p:cNvPicPr>
            <a:picLocks noChangeAspect="1"/>
          </p:cNvPicPr>
          <p:nvPr/>
        </p:nvPicPr>
        <p:blipFill>
          <a:blip r:embed="rId9"/>
          <a:stretch>
            <a:fillRect/>
          </a:stretch>
        </p:blipFill>
        <p:spPr>
          <a:xfrm>
            <a:off x="9124513" y="4955831"/>
            <a:ext cx="2793562" cy="1769507"/>
          </a:xfrm>
          <a:prstGeom prst="rect">
            <a:avLst/>
          </a:prstGeom>
        </p:spPr>
      </p:pic>
      <p:sp>
        <p:nvSpPr>
          <p:cNvPr id="24" name="Rectangle 23">
            <a:extLst>
              <a:ext uri="{FF2B5EF4-FFF2-40B4-BE49-F238E27FC236}">
                <a16:creationId xmlns:a16="http://schemas.microsoft.com/office/drawing/2014/main" id="{D8D1903D-3BF0-8243-96EB-C42DD9E53154}"/>
              </a:ext>
            </a:extLst>
          </p:cNvPr>
          <p:cNvSpPr/>
          <p:nvPr/>
        </p:nvSpPr>
        <p:spPr>
          <a:xfrm>
            <a:off x="9073269" y="5161960"/>
            <a:ext cx="2905788" cy="684447"/>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5A3BB42-F78F-D62B-56F6-0D24C79BA6C7}"/>
              </a:ext>
            </a:extLst>
          </p:cNvPr>
          <p:cNvSpPr/>
          <p:nvPr/>
        </p:nvSpPr>
        <p:spPr>
          <a:xfrm>
            <a:off x="9073269" y="5890945"/>
            <a:ext cx="2905788" cy="834394"/>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A0D0EAF1-75D1-B354-0466-506B4B175E7B}"/>
              </a:ext>
            </a:extLst>
          </p:cNvPr>
          <p:cNvGrpSpPr/>
          <p:nvPr/>
        </p:nvGrpSpPr>
        <p:grpSpPr>
          <a:xfrm>
            <a:off x="209975" y="6365220"/>
            <a:ext cx="1479879" cy="330802"/>
            <a:chOff x="3549650" y="519113"/>
            <a:chExt cx="5653088" cy="1263650"/>
          </a:xfrm>
        </p:grpSpPr>
        <p:sp>
          <p:nvSpPr>
            <p:cNvPr id="69" name="Freeform 5">
              <a:extLst>
                <a:ext uri="{FF2B5EF4-FFF2-40B4-BE49-F238E27FC236}">
                  <a16:creationId xmlns:a16="http://schemas.microsoft.com/office/drawing/2014/main" id="{031E36C0-8446-4078-59FC-2ACACE4C6534}"/>
                </a:ext>
              </a:extLst>
            </p:cNvPr>
            <p:cNvSpPr>
              <a:spLocks noChangeAspect="1"/>
            </p:cNvSpPr>
            <p:nvPr/>
          </p:nvSpPr>
          <p:spPr bwMode="auto">
            <a:xfrm>
              <a:off x="3549650" y="808038"/>
              <a:ext cx="561975" cy="974725"/>
            </a:xfrm>
            <a:custGeom>
              <a:avLst/>
              <a:gdLst>
                <a:gd name="T0" fmla="*/ 737 w 737"/>
                <a:gd name="T1" fmla="*/ 1277 h 1277"/>
                <a:gd name="T2" fmla="*/ 128 w 737"/>
                <a:gd name="T3" fmla="*/ 925 h 1277"/>
                <a:gd name="T4" fmla="*/ 0 w 737"/>
                <a:gd name="T5" fmla="*/ 703 h 1277"/>
                <a:gd name="T6" fmla="*/ 0 w 737"/>
                <a:gd name="T7" fmla="*/ 0 h 1277"/>
                <a:gd name="T8" fmla="*/ 737 w 737"/>
                <a:gd name="T9" fmla="*/ 426 h 1277"/>
                <a:gd name="T10" fmla="*/ 737 w 737"/>
                <a:gd name="T11" fmla="*/ 1277 h 1277"/>
              </a:gdLst>
              <a:ahLst/>
              <a:cxnLst>
                <a:cxn ang="0">
                  <a:pos x="T0" y="T1"/>
                </a:cxn>
                <a:cxn ang="0">
                  <a:pos x="T2" y="T3"/>
                </a:cxn>
                <a:cxn ang="0">
                  <a:pos x="T4" y="T5"/>
                </a:cxn>
                <a:cxn ang="0">
                  <a:pos x="T6" y="T7"/>
                </a:cxn>
                <a:cxn ang="0">
                  <a:pos x="T8" y="T9"/>
                </a:cxn>
                <a:cxn ang="0">
                  <a:pos x="T10" y="T11"/>
                </a:cxn>
              </a:cxnLst>
              <a:rect l="0" t="0" r="r" b="b"/>
              <a:pathLst>
                <a:path w="737" h="1277">
                  <a:moveTo>
                    <a:pt x="737" y="1277"/>
                  </a:moveTo>
                  <a:lnTo>
                    <a:pt x="128" y="925"/>
                  </a:lnTo>
                  <a:cubicBezTo>
                    <a:pt x="49" y="879"/>
                    <a:pt x="0" y="795"/>
                    <a:pt x="0" y="703"/>
                  </a:cubicBezTo>
                  <a:lnTo>
                    <a:pt x="0" y="0"/>
                  </a:lnTo>
                  <a:lnTo>
                    <a:pt x="737" y="426"/>
                  </a:lnTo>
                  <a:lnTo>
                    <a:pt x="737" y="1277"/>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6">
              <a:extLst>
                <a:ext uri="{FF2B5EF4-FFF2-40B4-BE49-F238E27FC236}">
                  <a16:creationId xmlns:a16="http://schemas.microsoft.com/office/drawing/2014/main" id="{EE00D736-E5FB-3EB6-68FC-CE9B8077C216}"/>
                </a:ext>
              </a:extLst>
            </p:cNvPr>
            <p:cNvSpPr>
              <a:spLocks noChangeAspect="1"/>
            </p:cNvSpPr>
            <p:nvPr/>
          </p:nvSpPr>
          <p:spPr bwMode="auto">
            <a:xfrm>
              <a:off x="3549650" y="519113"/>
              <a:ext cx="1123950" cy="614363"/>
            </a:xfrm>
            <a:custGeom>
              <a:avLst/>
              <a:gdLst>
                <a:gd name="T0" fmla="*/ 587 w 1474"/>
                <a:gd name="T1" fmla="*/ 40 h 805"/>
                <a:gd name="T2" fmla="*/ 0 w 1474"/>
                <a:gd name="T3" fmla="*/ 379 h 805"/>
                <a:gd name="T4" fmla="*/ 737 w 1474"/>
                <a:gd name="T5" fmla="*/ 805 h 805"/>
                <a:gd name="T6" fmla="*/ 1474 w 1474"/>
                <a:gd name="T7" fmla="*/ 379 h 805"/>
                <a:gd name="T8" fmla="*/ 888 w 1474"/>
                <a:gd name="T9" fmla="*/ 40 h 805"/>
                <a:gd name="T10" fmla="*/ 737 w 1474"/>
                <a:gd name="T11" fmla="*/ 0 h 805"/>
                <a:gd name="T12" fmla="*/ 737 w 1474"/>
                <a:gd name="T13" fmla="*/ 0 h 805"/>
                <a:gd name="T14" fmla="*/ 587 w 1474"/>
                <a:gd name="T15" fmla="*/ 40 h 8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4" h="805">
                  <a:moveTo>
                    <a:pt x="587" y="40"/>
                  </a:moveTo>
                  <a:lnTo>
                    <a:pt x="0" y="379"/>
                  </a:lnTo>
                  <a:lnTo>
                    <a:pt x="737" y="805"/>
                  </a:lnTo>
                  <a:lnTo>
                    <a:pt x="1474" y="379"/>
                  </a:lnTo>
                  <a:lnTo>
                    <a:pt x="888" y="40"/>
                  </a:lnTo>
                  <a:cubicBezTo>
                    <a:pt x="841" y="13"/>
                    <a:pt x="789" y="0"/>
                    <a:pt x="737" y="0"/>
                  </a:cubicBezTo>
                  <a:lnTo>
                    <a:pt x="737" y="0"/>
                  </a:lnTo>
                  <a:cubicBezTo>
                    <a:pt x="686" y="0"/>
                    <a:pt x="634" y="13"/>
                    <a:pt x="587" y="40"/>
                  </a:cubicBezTo>
                </a:path>
              </a:pathLst>
            </a:custGeom>
            <a:solidFill>
              <a:srgbClr val="B6B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7">
              <a:extLst>
                <a:ext uri="{FF2B5EF4-FFF2-40B4-BE49-F238E27FC236}">
                  <a16:creationId xmlns:a16="http://schemas.microsoft.com/office/drawing/2014/main" id="{A39C2138-B56B-1F62-22A2-35202E820D0B}"/>
                </a:ext>
              </a:extLst>
            </p:cNvPr>
            <p:cNvSpPr>
              <a:spLocks noChangeAspect="1"/>
            </p:cNvSpPr>
            <p:nvPr/>
          </p:nvSpPr>
          <p:spPr bwMode="auto">
            <a:xfrm>
              <a:off x="4111625" y="808038"/>
              <a:ext cx="561975" cy="973138"/>
            </a:xfrm>
            <a:custGeom>
              <a:avLst/>
              <a:gdLst>
                <a:gd name="T0" fmla="*/ 610 w 737"/>
                <a:gd name="T1" fmla="*/ 925 h 1276"/>
                <a:gd name="T2" fmla="*/ 514 w 737"/>
                <a:gd name="T3" fmla="*/ 980 h 1276"/>
                <a:gd name="T4" fmla="*/ 535 w 737"/>
                <a:gd name="T5" fmla="*/ 1270 h 1276"/>
                <a:gd name="T6" fmla="*/ 275 w 737"/>
                <a:gd name="T7" fmla="*/ 1118 h 1276"/>
                <a:gd name="T8" fmla="*/ 0 w 737"/>
                <a:gd name="T9" fmla="*/ 1276 h 1276"/>
                <a:gd name="T10" fmla="*/ 0 w 737"/>
                <a:gd name="T11" fmla="*/ 425 h 1276"/>
                <a:gd name="T12" fmla="*/ 737 w 737"/>
                <a:gd name="T13" fmla="*/ 0 h 1276"/>
                <a:gd name="T14" fmla="*/ 737 w 737"/>
                <a:gd name="T15" fmla="*/ 703 h 1276"/>
                <a:gd name="T16" fmla="*/ 610 w 737"/>
                <a:gd name="T17" fmla="*/ 925 h 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7" h="1276">
                  <a:moveTo>
                    <a:pt x="610" y="925"/>
                  </a:moveTo>
                  <a:lnTo>
                    <a:pt x="514" y="980"/>
                  </a:lnTo>
                  <a:lnTo>
                    <a:pt x="535" y="1270"/>
                  </a:lnTo>
                  <a:lnTo>
                    <a:pt x="275" y="1118"/>
                  </a:lnTo>
                  <a:lnTo>
                    <a:pt x="0" y="1276"/>
                  </a:lnTo>
                  <a:lnTo>
                    <a:pt x="0" y="425"/>
                  </a:lnTo>
                  <a:lnTo>
                    <a:pt x="737" y="0"/>
                  </a:lnTo>
                  <a:lnTo>
                    <a:pt x="737" y="703"/>
                  </a:lnTo>
                  <a:cubicBezTo>
                    <a:pt x="737" y="795"/>
                    <a:pt x="689" y="879"/>
                    <a:pt x="610" y="92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8">
              <a:extLst>
                <a:ext uri="{FF2B5EF4-FFF2-40B4-BE49-F238E27FC236}">
                  <a16:creationId xmlns:a16="http://schemas.microsoft.com/office/drawing/2014/main" id="{1DA48241-BB66-CB2E-3053-50C509374247}"/>
                </a:ext>
              </a:extLst>
            </p:cNvPr>
            <p:cNvSpPr>
              <a:spLocks noChangeAspect="1"/>
            </p:cNvSpPr>
            <p:nvPr/>
          </p:nvSpPr>
          <p:spPr bwMode="auto">
            <a:xfrm>
              <a:off x="3763963" y="730250"/>
              <a:ext cx="347663" cy="603250"/>
            </a:xfrm>
            <a:custGeom>
              <a:avLst/>
              <a:gdLst>
                <a:gd name="T0" fmla="*/ 456 w 456"/>
                <a:gd name="T1" fmla="*/ 0 h 791"/>
                <a:gd name="T2" fmla="*/ 0 w 456"/>
                <a:gd name="T3" fmla="*/ 264 h 791"/>
                <a:gd name="T4" fmla="*/ 0 w 456"/>
                <a:gd name="T5" fmla="*/ 791 h 791"/>
                <a:gd name="T6" fmla="*/ 456 w 456"/>
                <a:gd name="T7" fmla="*/ 528 h 791"/>
                <a:gd name="T8" fmla="*/ 456 w 456"/>
                <a:gd name="T9" fmla="*/ 0 h 791"/>
              </a:gdLst>
              <a:ahLst/>
              <a:cxnLst>
                <a:cxn ang="0">
                  <a:pos x="T0" y="T1"/>
                </a:cxn>
                <a:cxn ang="0">
                  <a:pos x="T2" y="T3"/>
                </a:cxn>
                <a:cxn ang="0">
                  <a:pos x="T4" y="T5"/>
                </a:cxn>
                <a:cxn ang="0">
                  <a:pos x="T6" y="T7"/>
                </a:cxn>
                <a:cxn ang="0">
                  <a:pos x="T8" y="T9"/>
                </a:cxn>
              </a:cxnLst>
              <a:rect l="0" t="0" r="r" b="b"/>
              <a:pathLst>
                <a:path w="456" h="791">
                  <a:moveTo>
                    <a:pt x="456" y="0"/>
                  </a:moveTo>
                  <a:lnTo>
                    <a:pt x="0" y="264"/>
                  </a:lnTo>
                  <a:lnTo>
                    <a:pt x="0" y="791"/>
                  </a:lnTo>
                  <a:lnTo>
                    <a:pt x="456" y="528"/>
                  </a:lnTo>
                  <a:lnTo>
                    <a:pt x="456"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9">
              <a:extLst>
                <a:ext uri="{FF2B5EF4-FFF2-40B4-BE49-F238E27FC236}">
                  <a16:creationId xmlns:a16="http://schemas.microsoft.com/office/drawing/2014/main" id="{8C19039A-AD1B-5218-CD95-68E5797F502F}"/>
                </a:ext>
              </a:extLst>
            </p:cNvPr>
            <p:cNvSpPr>
              <a:spLocks noChangeAspect="1"/>
            </p:cNvSpPr>
            <p:nvPr/>
          </p:nvSpPr>
          <p:spPr bwMode="auto">
            <a:xfrm>
              <a:off x="3763963" y="1133475"/>
              <a:ext cx="695325" cy="401638"/>
            </a:xfrm>
            <a:custGeom>
              <a:avLst/>
              <a:gdLst>
                <a:gd name="T0" fmla="*/ 456 w 913"/>
                <a:gd name="T1" fmla="*/ 0 h 527"/>
                <a:gd name="T2" fmla="*/ 0 w 913"/>
                <a:gd name="T3" fmla="*/ 263 h 527"/>
                <a:gd name="T4" fmla="*/ 456 w 913"/>
                <a:gd name="T5" fmla="*/ 527 h 527"/>
                <a:gd name="T6" fmla="*/ 913 w 913"/>
                <a:gd name="T7" fmla="*/ 263 h 527"/>
                <a:gd name="T8" fmla="*/ 456 w 913"/>
                <a:gd name="T9" fmla="*/ 0 h 527"/>
              </a:gdLst>
              <a:ahLst/>
              <a:cxnLst>
                <a:cxn ang="0">
                  <a:pos x="T0" y="T1"/>
                </a:cxn>
                <a:cxn ang="0">
                  <a:pos x="T2" y="T3"/>
                </a:cxn>
                <a:cxn ang="0">
                  <a:pos x="T4" y="T5"/>
                </a:cxn>
                <a:cxn ang="0">
                  <a:pos x="T6" y="T7"/>
                </a:cxn>
                <a:cxn ang="0">
                  <a:pos x="T8" y="T9"/>
                </a:cxn>
              </a:cxnLst>
              <a:rect l="0" t="0" r="r" b="b"/>
              <a:pathLst>
                <a:path w="913" h="527">
                  <a:moveTo>
                    <a:pt x="456" y="0"/>
                  </a:moveTo>
                  <a:lnTo>
                    <a:pt x="0" y="263"/>
                  </a:lnTo>
                  <a:lnTo>
                    <a:pt x="456" y="527"/>
                  </a:lnTo>
                  <a:lnTo>
                    <a:pt x="913" y="263"/>
                  </a:lnTo>
                  <a:lnTo>
                    <a:pt x="456" y="0"/>
                  </a:lnTo>
                  <a:close/>
                </a:path>
              </a:pathLst>
            </a:custGeom>
            <a:solidFill>
              <a:srgbClr val="6D7E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10">
              <a:extLst>
                <a:ext uri="{FF2B5EF4-FFF2-40B4-BE49-F238E27FC236}">
                  <a16:creationId xmlns:a16="http://schemas.microsoft.com/office/drawing/2014/main" id="{50826A05-FC84-DA1F-8688-778E122082EA}"/>
                </a:ext>
              </a:extLst>
            </p:cNvPr>
            <p:cNvSpPr>
              <a:spLocks noChangeAspect="1"/>
            </p:cNvSpPr>
            <p:nvPr/>
          </p:nvSpPr>
          <p:spPr bwMode="auto">
            <a:xfrm>
              <a:off x="4111625" y="730250"/>
              <a:ext cx="347663" cy="603250"/>
            </a:xfrm>
            <a:custGeom>
              <a:avLst/>
              <a:gdLst>
                <a:gd name="T0" fmla="*/ 457 w 457"/>
                <a:gd name="T1" fmla="*/ 264 h 791"/>
                <a:gd name="T2" fmla="*/ 0 w 457"/>
                <a:gd name="T3" fmla="*/ 0 h 791"/>
                <a:gd name="T4" fmla="*/ 0 w 457"/>
                <a:gd name="T5" fmla="*/ 528 h 791"/>
                <a:gd name="T6" fmla="*/ 457 w 457"/>
                <a:gd name="T7" fmla="*/ 791 h 791"/>
                <a:gd name="T8" fmla="*/ 457 w 457"/>
                <a:gd name="T9" fmla="*/ 264 h 791"/>
              </a:gdLst>
              <a:ahLst/>
              <a:cxnLst>
                <a:cxn ang="0">
                  <a:pos x="T0" y="T1"/>
                </a:cxn>
                <a:cxn ang="0">
                  <a:pos x="T2" y="T3"/>
                </a:cxn>
                <a:cxn ang="0">
                  <a:pos x="T4" y="T5"/>
                </a:cxn>
                <a:cxn ang="0">
                  <a:pos x="T6" y="T7"/>
                </a:cxn>
                <a:cxn ang="0">
                  <a:pos x="T8" y="T9"/>
                </a:cxn>
              </a:cxnLst>
              <a:rect l="0" t="0" r="r" b="b"/>
              <a:pathLst>
                <a:path w="457" h="791">
                  <a:moveTo>
                    <a:pt x="457" y="264"/>
                  </a:moveTo>
                  <a:lnTo>
                    <a:pt x="0" y="0"/>
                  </a:lnTo>
                  <a:lnTo>
                    <a:pt x="0" y="528"/>
                  </a:lnTo>
                  <a:lnTo>
                    <a:pt x="457" y="791"/>
                  </a:lnTo>
                  <a:lnTo>
                    <a:pt x="457" y="264"/>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11">
              <a:extLst>
                <a:ext uri="{FF2B5EF4-FFF2-40B4-BE49-F238E27FC236}">
                  <a16:creationId xmlns:a16="http://schemas.microsoft.com/office/drawing/2014/main" id="{76246E8D-7D2D-EB8E-790A-606CDB75994C}"/>
                </a:ext>
              </a:extLst>
            </p:cNvPr>
            <p:cNvSpPr>
              <a:spLocks noChangeAspect="1"/>
            </p:cNvSpPr>
            <p:nvPr/>
          </p:nvSpPr>
          <p:spPr bwMode="auto">
            <a:xfrm>
              <a:off x="3817938" y="1133475"/>
              <a:ext cx="641350" cy="368300"/>
            </a:xfrm>
            <a:custGeom>
              <a:avLst/>
              <a:gdLst>
                <a:gd name="T0" fmla="*/ 460 w 842"/>
                <a:gd name="T1" fmla="*/ 484 h 484"/>
                <a:gd name="T2" fmla="*/ 0 w 842"/>
                <a:gd name="T3" fmla="*/ 222 h 484"/>
                <a:gd name="T4" fmla="*/ 385 w 842"/>
                <a:gd name="T5" fmla="*/ 0 h 484"/>
                <a:gd name="T6" fmla="*/ 842 w 842"/>
                <a:gd name="T7" fmla="*/ 263 h 484"/>
                <a:gd name="T8" fmla="*/ 460 w 842"/>
                <a:gd name="T9" fmla="*/ 484 h 484"/>
              </a:gdLst>
              <a:ahLst/>
              <a:cxnLst>
                <a:cxn ang="0">
                  <a:pos x="T0" y="T1"/>
                </a:cxn>
                <a:cxn ang="0">
                  <a:pos x="T2" y="T3"/>
                </a:cxn>
                <a:cxn ang="0">
                  <a:pos x="T4" y="T5"/>
                </a:cxn>
                <a:cxn ang="0">
                  <a:pos x="T6" y="T7"/>
                </a:cxn>
                <a:cxn ang="0">
                  <a:pos x="T8" y="T9"/>
                </a:cxn>
              </a:cxnLst>
              <a:rect l="0" t="0" r="r" b="b"/>
              <a:pathLst>
                <a:path w="842" h="484">
                  <a:moveTo>
                    <a:pt x="460" y="484"/>
                  </a:moveTo>
                  <a:lnTo>
                    <a:pt x="0" y="222"/>
                  </a:lnTo>
                  <a:lnTo>
                    <a:pt x="385" y="0"/>
                  </a:lnTo>
                  <a:lnTo>
                    <a:pt x="842" y="263"/>
                  </a:lnTo>
                  <a:lnTo>
                    <a:pt x="460" y="48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12">
              <a:extLst>
                <a:ext uri="{FF2B5EF4-FFF2-40B4-BE49-F238E27FC236}">
                  <a16:creationId xmlns:a16="http://schemas.microsoft.com/office/drawing/2014/main" id="{84273A06-BB82-5980-CCE5-67965D0C254B}"/>
                </a:ext>
              </a:extLst>
            </p:cNvPr>
            <p:cNvSpPr>
              <a:spLocks noChangeAspect="1"/>
            </p:cNvSpPr>
            <p:nvPr/>
          </p:nvSpPr>
          <p:spPr bwMode="auto">
            <a:xfrm>
              <a:off x="4179888" y="847725"/>
              <a:ext cx="279400" cy="485775"/>
            </a:xfrm>
            <a:custGeom>
              <a:avLst/>
              <a:gdLst>
                <a:gd name="T0" fmla="*/ 368 w 368"/>
                <a:gd name="T1" fmla="*/ 637 h 637"/>
                <a:gd name="T2" fmla="*/ 0 w 368"/>
                <a:gd name="T3" fmla="*/ 424 h 637"/>
                <a:gd name="T4" fmla="*/ 0 w 368"/>
                <a:gd name="T5" fmla="*/ 0 h 637"/>
                <a:gd name="T6" fmla="*/ 280 w 368"/>
                <a:gd name="T7" fmla="*/ 162 h 637"/>
                <a:gd name="T8" fmla="*/ 368 w 368"/>
                <a:gd name="T9" fmla="*/ 248 h 637"/>
                <a:gd name="T10" fmla="*/ 368 w 368"/>
                <a:gd name="T11" fmla="*/ 637 h 637"/>
              </a:gdLst>
              <a:ahLst/>
              <a:cxnLst>
                <a:cxn ang="0">
                  <a:pos x="T0" y="T1"/>
                </a:cxn>
                <a:cxn ang="0">
                  <a:pos x="T2" y="T3"/>
                </a:cxn>
                <a:cxn ang="0">
                  <a:pos x="T4" y="T5"/>
                </a:cxn>
                <a:cxn ang="0">
                  <a:pos x="T6" y="T7"/>
                </a:cxn>
                <a:cxn ang="0">
                  <a:pos x="T8" y="T9"/>
                </a:cxn>
                <a:cxn ang="0">
                  <a:pos x="T10" y="T11"/>
                </a:cxn>
              </a:cxnLst>
              <a:rect l="0" t="0" r="r" b="b"/>
              <a:pathLst>
                <a:path w="368" h="637">
                  <a:moveTo>
                    <a:pt x="368" y="637"/>
                  </a:moveTo>
                  <a:lnTo>
                    <a:pt x="0" y="424"/>
                  </a:lnTo>
                  <a:lnTo>
                    <a:pt x="0" y="0"/>
                  </a:lnTo>
                  <a:lnTo>
                    <a:pt x="280" y="162"/>
                  </a:lnTo>
                  <a:lnTo>
                    <a:pt x="368" y="248"/>
                  </a:lnTo>
                  <a:lnTo>
                    <a:pt x="368" y="6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13">
              <a:extLst>
                <a:ext uri="{FF2B5EF4-FFF2-40B4-BE49-F238E27FC236}">
                  <a16:creationId xmlns:a16="http://schemas.microsoft.com/office/drawing/2014/main" id="{4F27B287-7000-3FCC-B957-60B6B17410F8}"/>
                </a:ext>
              </a:extLst>
            </p:cNvPr>
            <p:cNvSpPr>
              <a:spLocks noChangeAspect="1"/>
            </p:cNvSpPr>
            <p:nvPr/>
          </p:nvSpPr>
          <p:spPr bwMode="auto">
            <a:xfrm>
              <a:off x="3830638" y="969963"/>
              <a:ext cx="280988" cy="487363"/>
            </a:xfrm>
            <a:custGeom>
              <a:avLst/>
              <a:gdLst>
                <a:gd name="T0" fmla="*/ 368 w 368"/>
                <a:gd name="T1" fmla="*/ 638 h 638"/>
                <a:gd name="T2" fmla="*/ 0 w 368"/>
                <a:gd name="T3" fmla="*/ 425 h 638"/>
                <a:gd name="T4" fmla="*/ 0 w 368"/>
                <a:gd name="T5" fmla="*/ 0 h 638"/>
                <a:gd name="T6" fmla="*/ 368 w 368"/>
                <a:gd name="T7" fmla="*/ 213 h 638"/>
                <a:gd name="T8" fmla="*/ 368 w 368"/>
                <a:gd name="T9" fmla="*/ 638 h 638"/>
              </a:gdLst>
              <a:ahLst/>
              <a:cxnLst>
                <a:cxn ang="0">
                  <a:pos x="T0" y="T1"/>
                </a:cxn>
                <a:cxn ang="0">
                  <a:pos x="T2" y="T3"/>
                </a:cxn>
                <a:cxn ang="0">
                  <a:pos x="T4" y="T5"/>
                </a:cxn>
                <a:cxn ang="0">
                  <a:pos x="T6" y="T7"/>
                </a:cxn>
                <a:cxn ang="0">
                  <a:pos x="T8" y="T9"/>
                </a:cxn>
              </a:cxnLst>
              <a:rect l="0" t="0" r="r" b="b"/>
              <a:pathLst>
                <a:path w="368" h="638">
                  <a:moveTo>
                    <a:pt x="368" y="638"/>
                  </a:moveTo>
                  <a:lnTo>
                    <a:pt x="0" y="425"/>
                  </a:lnTo>
                  <a:lnTo>
                    <a:pt x="0" y="0"/>
                  </a:lnTo>
                  <a:lnTo>
                    <a:pt x="368" y="213"/>
                  </a:lnTo>
                  <a:lnTo>
                    <a:pt x="368" y="63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14">
              <a:extLst>
                <a:ext uri="{FF2B5EF4-FFF2-40B4-BE49-F238E27FC236}">
                  <a16:creationId xmlns:a16="http://schemas.microsoft.com/office/drawing/2014/main" id="{3D4CA242-7375-1ADF-C873-FECECF3FF9C8}"/>
                </a:ext>
              </a:extLst>
            </p:cNvPr>
            <p:cNvSpPr>
              <a:spLocks noChangeAspect="1"/>
            </p:cNvSpPr>
            <p:nvPr/>
          </p:nvSpPr>
          <p:spPr bwMode="auto">
            <a:xfrm>
              <a:off x="3830638" y="808038"/>
              <a:ext cx="561975" cy="325438"/>
            </a:xfrm>
            <a:custGeom>
              <a:avLst/>
              <a:gdLst>
                <a:gd name="T0" fmla="*/ 0 w 737"/>
                <a:gd name="T1" fmla="*/ 213 h 426"/>
                <a:gd name="T2" fmla="*/ 368 w 737"/>
                <a:gd name="T3" fmla="*/ 426 h 426"/>
                <a:gd name="T4" fmla="*/ 737 w 737"/>
                <a:gd name="T5" fmla="*/ 213 h 426"/>
                <a:gd name="T6" fmla="*/ 368 w 737"/>
                <a:gd name="T7" fmla="*/ 0 h 426"/>
                <a:gd name="T8" fmla="*/ 0 w 737"/>
                <a:gd name="T9" fmla="*/ 213 h 426"/>
              </a:gdLst>
              <a:ahLst/>
              <a:cxnLst>
                <a:cxn ang="0">
                  <a:pos x="T0" y="T1"/>
                </a:cxn>
                <a:cxn ang="0">
                  <a:pos x="T2" y="T3"/>
                </a:cxn>
                <a:cxn ang="0">
                  <a:pos x="T4" y="T5"/>
                </a:cxn>
                <a:cxn ang="0">
                  <a:pos x="T6" y="T7"/>
                </a:cxn>
                <a:cxn ang="0">
                  <a:pos x="T8" y="T9"/>
                </a:cxn>
              </a:cxnLst>
              <a:rect l="0" t="0" r="r" b="b"/>
              <a:pathLst>
                <a:path w="737" h="426">
                  <a:moveTo>
                    <a:pt x="0" y="213"/>
                  </a:moveTo>
                  <a:lnTo>
                    <a:pt x="368" y="426"/>
                  </a:lnTo>
                  <a:lnTo>
                    <a:pt x="737" y="213"/>
                  </a:lnTo>
                  <a:lnTo>
                    <a:pt x="368" y="0"/>
                  </a:lnTo>
                  <a:lnTo>
                    <a:pt x="0" y="213"/>
                  </a:lnTo>
                  <a:close/>
                </a:path>
              </a:pathLst>
            </a:custGeom>
            <a:solidFill>
              <a:srgbClr val="B7E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Freeform 15">
              <a:extLst>
                <a:ext uri="{FF2B5EF4-FFF2-40B4-BE49-F238E27FC236}">
                  <a16:creationId xmlns:a16="http://schemas.microsoft.com/office/drawing/2014/main" id="{94F6CBB3-A13F-DEE5-C5F6-DD494F25BA7D}"/>
                </a:ext>
              </a:extLst>
            </p:cNvPr>
            <p:cNvSpPr>
              <a:spLocks noChangeAspect="1"/>
            </p:cNvSpPr>
            <p:nvPr/>
          </p:nvSpPr>
          <p:spPr bwMode="auto">
            <a:xfrm>
              <a:off x="4111625" y="969963"/>
              <a:ext cx="280988" cy="487363"/>
            </a:xfrm>
            <a:custGeom>
              <a:avLst/>
              <a:gdLst>
                <a:gd name="T0" fmla="*/ 0 w 369"/>
                <a:gd name="T1" fmla="*/ 213 h 638"/>
                <a:gd name="T2" fmla="*/ 0 w 369"/>
                <a:gd name="T3" fmla="*/ 638 h 638"/>
                <a:gd name="T4" fmla="*/ 369 w 369"/>
                <a:gd name="T5" fmla="*/ 425 h 638"/>
                <a:gd name="T6" fmla="*/ 369 w 369"/>
                <a:gd name="T7" fmla="*/ 0 h 638"/>
                <a:gd name="T8" fmla="*/ 0 w 369"/>
                <a:gd name="T9" fmla="*/ 213 h 638"/>
              </a:gdLst>
              <a:ahLst/>
              <a:cxnLst>
                <a:cxn ang="0">
                  <a:pos x="T0" y="T1"/>
                </a:cxn>
                <a:cxn ang="0">
                  <a:pos x="T2" y="T3"/>
                </a:cxn>
                <a:cxn ang="0">
                  <a:pos x="T4" y="T5"/>
                </a:cxn>
                <a:cxn ang="0">
                  <a:pos x="T6" y="T7"/>
                </a:cxn>
                <a:cxn ang="0">
                  <a:pos x="T8" y="T9"/>
                </a:cxn>
              </a:cxnLst>
              <a:rect l="0" t="0" r="r" b="b"/>
              <a:pathLst>
                <a:path w="369" h="638">
                  <a:moveTo>
                    <a:pt x="0" y="213"/>
                  </a:moveTo>
                  <a:lnTo>
                    <a:pt x="0" y="638"/>
                  </a:lnTo>
                  <a:lnTo>
                    <a:pt x="369" y="425"/>
                  </a:lnTo>
                  <a:lnTo>
                    <a:pt x="369" y="0"/>
                  </a:lnTo>
                  <a:lnTo>
                    <a:pt x="0" y="213"/>
                  </a:lnTo>
                  <a:close/>
                </a:path>
              </a:pathLst>
            </a:custGeom>
            <a:solidFill>
              <a:srgbClr val="0073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16">
              <a:extLst>
                <a:ext uri="{FF2B5EF4-FFF2-40B4-BE49-F238E27FC236}">
                  <a16:creationId xmlns:a16="http://schemas.microsoft.com/office/drawing/2014/main" id="{1FB43DA0-6C80-EF06-820D-649DC10D9C13}"/>
                </a:ext>
              </a:extLst>
            </p:cNvPr>
            <p:cNvSpPr>
              <a:spLocks noChangeAspect="1" noEditPoints="1"/>
            </p:cNvSpPr>
            <p:nvPr/>
          </p:nvSpPr>
          <p:spPr bwMode="auto">
            <a:xfrm>
              <a:off x="4889500" y="977900"/>
              <a:ext cx="273050" cy="696913"/>
            </a:xfrm>
            <a:custGeom>
              <a:avLst/>
              <a:gdLst>
                <a:gd name="T0" fmla="*/ 269 w 358"/>
                <a:gd name="T1" fmla="*/ 607 h 913"/>
                <a:gd name="T2" fmla="*/ 269 w 358"/>
                <a:gd name="T3" fmla="*/ 718 h 913"/>
                <a:gd name="T4" fmla="*/ 163 w 358"/>
                <a:gd name="T5" fmla="*/ 824 h 913"/>
                <a:gd name="T6" fmla="*/ 89 w 358"/>
                <a:gd name="T7" fmla="*/ 824 h 913"/>
                <a:gd name="T8" fmla="*/ 89 w 358"/>
                <a:gd name="T9" fmla="*/ 501 h 913"/>
                <a:gd name="T10" fmla="*/ 163 w 358"/>
                <a:gd name="T11" fmla="*/ 501 h 913"/>
                <a:gd name="T12" fmla="*/ 269 w 358"/>
                <a:gd name="T13" fmla="*/ 607 h 913"/>
                <a:gd name="T14" fmla="*/ 163 w 358"/>
                <a:gd name="T15" fmla="*/ 411 h 913"/>
                <a:gd name="T16" fmla="*/ 89 w 358"/>
                <a:gd name="T17" fmla="*/ 411 h 913"/>
                <a:gd name="T18" fmla="*/ 89 w 358"/>
                <a:gd name="T19" fmla="*/ 89 h 913"/>
                <a:gd name="T20" fmla="*/ 163 w 358"/>
                <a:gd name="T21" fmla="*/ 89 h 913"/>
                <a:gd name="T22" fmla="*/ 269 w 358"/>
                <a:gd name="T23" fmla="*/ 196 h 913"/>
                <a:gd name="T24" fmla="*/ 269 w 358"/>
                <a:gd name="T25" fmla="*/ 305 h 913"/>
                <a:gd name="T26" fmla="*/ 163 w 358"/>
                <a:gd name="T27" fmla="*/ 411 h 913"/>
                <a:gd name="T28" fmla="*/ 163 w 358"/>
                <a:gd name="T29" fmla="*/ 0 h 913"/>
                <a:gd name="T30" fmla="*/ 0 w 358"/>
                <a:gd name="T31" fmla="*/ 0 h 913"/>
                <a:gd name="T32" fmla="*/ 0 w 358"/>
                <a:gd name="T33" fmla="*/ 913 h 913"/>
                <a:gd name="T34" fmla="*/ 163 w 358"/>
                <a:gd name="T35" fmla="*/ 913 h 913"/>
                <a:gd name="T36" fmla="*/ 358 w 358"/>
                <a:gd name="T37" fmla="*/ 718 h 913"/>
                <a:gd name="T38" fmla="*/ 358 w 358"/>
                <a:gd name="T39" fmla="*/ 607 h 913"/>
                <a:gd name="T40" fmla="*/ 286 w 358"/>
                <a:gd name="T41" fmla="*/ 456 h 913"/>
                <a:gd name="T42" fmla="*/ 358 w 358"/>
                <a:gd name="T43" fmla="*/ 305 h 913"/>
                <a:gd name="T44" fmla="*/ 358 w 358"/>
                <a:gd name="T45" fmla="*/ 196 h 913"/>
                <a:gd name="T46" fmla="*/ 163 w 358"/>
                <a:gd name="T4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8" h="913">
                  <a:moveTo>
                    <a:pt x="269" y="607"/>
                  </a:moveTo>
                  <a:lnTo>
                    <a:pt x="269" y="718"/>
                  </a:lnTo>
                  <a:cubicBezTo>
                    <a:pt x="269" y="777"/>
                    <a:pt x="222" y="824"/>
                    <a:pt x="163" y="824"/>
                  </a:cubicBezTo>
                  <a:lnTo>
                    <a:pt x="89" y="824"/>
                  </a:lnTo>
                  <a:lnTo>
                    <a:pt x="89" y="501"/>
                  </a:lnTo>
                  <a:lnTo>
                    <a:pt x="163" y="501"/>
                  </a:lnTo>
                  <a:cubicBezTo>
                    <a:pt x="222" y="501"/>
                    <a:pt x="269" y="547"/>
                    <a:pt x="269" y="607"/>
                  </a:cubicBezTo>
                  <a:close/>
                  <a:moveTo>
                    <a:pt x="163" y="411"/>
                  </a:moveTo>
                  <a:lnTo>
                    <a:pt x="89" y="411"/>
                  </a:lnTo>
                  <a:lnTo>
                    <a:pt x="89" y="89"/>
                  </a:lnTo>
                  <a:lnTo>
                    <a:pt x="163" y="89"/>
                  </a:lnTo>
                  <a:cubicBezTo>
                    <a:pt x="222" y="89"/>
                    <a:pt x="269" y="136"/>
                    <a:pt x="269" y="196"/>
                  </a:cubicBezTo>
                  <a:lnTo>
                    <a:pt x="269" y="305"/>
                  </a:lnTo>
                  <a:cubicBezTo>
                    <a:pt x="269" y="365"/>
                    <a:pt x="222" y="411"/>
                    <a:pt x="163" y="411"/>
                  </a:cubicBezTo>
                  <a:close/>
                  <a:moveTo>
                    <a:pt x="163" y="0"/>
                  </a:moveTo>
                  <a:lnTo>
                    <a:pt x="0" y="0"/>
                  </a:lnTo>
                  <a:lnTo>
                    <a:pt x="0" y="913"/>
                  </a:lnTo>
                  <a:lnTo>
                    <a:pt x="163" y="913"/>
                  </a:lnTo>
                  <a:cubicBezTo>
                    <a:pt x="270" y="913"/>
                    <a:pt x="358" y="825"/>
                    <a:pt x="358" y="718"/>
                  </a:cubicBezTo>
                  <a:lnTo>
                    <a:pt x="358" y="607"/>
                  </a:lnTo>
                  <a:cubicBezTo>
                    <a:pt x="358" y="549"/>
                    <a:pt x="332" y="495"/>
                    <a:pt x="286" y="456"/>
                  </a:cubicBezTo>
                  <a:cubicBezTo>
                    <a:pt x="331" y="419"/>
                    <a:pt x="358" y="364"/>
                    <a:pt x="358" y="305"/>
                  </a:cubicBezTo>
                  <a:lnTo>
                    <a:pt x="358" y="196"/>
                  </a:lnTo>
                  <a:cubicBezTo>
                    <a:pt x="358" y="88"/>
                    <a:pt x="270" y="0"/>
                    <a:pt x="163" y="0"/>
                  </a:cubicBezTo>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17">
              <a:extLst>
                <a:ext uri="{FF2B5EF4-FFF2-40B4-BE49-F238E27FC236}">
                  <a16:creationId xmlns:a16="http://schemas.microsoft.com/office/drawing/2014/main" id="{94BDE712-2E5D-34AB-CB5E-B2B6D9D47AAF}"/>
                </a:ext>
              </a:extLst>
            </p:cNvPr>
            <p:cNvSpPr>
              <a:spLocks noChangeAspect="1"/>
            </p:cNvSpPr>
            <p:nvPr/>
          </p:nvSpPr>
          <p:spPr bwMode="auto">
            <a:xfrm>
              <a:off x="5230813" y="977900"/>
              <a:ext cx="279400" cy="706438"/>
            </a:xfrm>
            <a:custGeom>
              <a:avLst/>
              <a:gdLst>
                <a:gd name="T0" fmla="*/ 275 w 365"/>
                <a:gd name="T1" fmla="*/ 744 h 926"/>
                <a:gd name="T2" fmla="*/ 183 w 365"/>
                <a:gd name="T3" fmla="*/ 837 h 926"/>
                <a:gd name="T4" fmla="*/ 90 w 365"/>
                <a:gd name="T5" fmla="*/ 744 h 926"/>
                <a:gd name="T6" fmla="*/ 90 w 365"/>
                <a:gd name="T7" fmla="*/ 0 h 926"/>
                <a:gd name="T8" fmla="*/ 0 w 365"/>
                <a:gd name="T9" fmla="*/ 0 h 926"/>
                <a:gd name="T10" fmla="*/ 0 w 365"/>
                <a:gd name="T11" fmla="*/ 744 h 926"/>
                <a:gd name="T12" fmla="*/ 183 w 365"/>
                <a:gd name="T13" fmla="*/ 926 h 926"/>
                <a:gd name="T14" fmla="*/ 365 w 365"/>
                <a:gd name="T15" fmla="*/ 744 h 926"/>
                <a:gd name="T16" fmla="*/ 365 w 365"/>
                <a:gd name="T17" fmla="*/ 0 h 926"/>
                <a:gd name="T18" fmla="*/ 275 w 365"/>
                <a:gd name="T19" fmla="*/ 0 h 926"/>
                <a:gd name="T20" fmla="*/ 275 w 365"/>
                <a:gd name="T21" fmla="*/ 744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5" h="926">
                  <a:moveTo>
                    <a:pt x="275" y="744"/>
                  </a:moveTo>
                  <a:cubicBezTo>
                    <a:pt x="275" y="796"/>
                    <a:pt x="234" y="837"/>
                    <a:pt x="183" y="837"/>
                  </a:cubicBezTo>
                  <a:cubicBezTo>
                    <a:pt x="131" y="837"/>
                    <a:pt x="90" y="796"/>
                    <a:pt x="90" y="744"/>
                  </a:cubicBezTo>
                  <a:lnTo>
                    <a:pt x="90" y="0"/>
                  </a:lnTo>
                  <a:lnTo>
                    <a:pt x="0" y="0"/>
                  </a:lnTo>
                  <a:lnTo>
                    <a:pt x="0" y="744"/>
                  </a:lnTo>
                  <a:cubicBezTo>
                    <a:pt x="0" y="845"/>
                    <a:pt x="82" y="926"/>
                    <a:pt x="183" y="926"/>
                  </a:cubicBezTo>
                  <a:cubicBezTo>
                    <a:pt x="283" y="926"/>
                    <a:pt x="365" y="845"/>
                    <a:pt x="365" y="744"/>
                  </a:cubicBezTo>
                  <a:lnTo>
                    <a:pt x="365" y="0"/>
                  </a:lnTo>
                  <a:lnTo>
                    <a:pt x="275" y="0"/>
                  </a:lnTo>
                  <a:lnTo>
                    <a:pt x="275" y="74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18">
              <a:extLst>
                <a:ext uri="{FF2B5EF4-FFF2-40B4-BE49-F238E27FC236}">
                  <a16:creationId xmlns:a16="http://schemas.microsoft.com/office/drawing/2014/main" id="{8CCDB0BC-ACF1-169C-431D-BC266A122889}"/>
                </a:ext>
              </a:extLst>
            </p:cNvPr>
            <p:cNvSpPr>
              <a:spLocks noChangeAspect="1" noChangeArrowheads="1"/>
            </p:cNvSpPr>
            <p:nvPr/>
          </p:nvSpPr>
          <p:spPr bwMode="auto">
            <a:xfrm>
              <a:off x="5592763" y="977900"/>
              <a:ext cx="68263"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19">
              <a:extLst>
                <a:ext uri="{FF2B5EF4-FFF2-40B4-BE49-F238E27FC236}">
                  <a16:creationId xmlns:a16="http://schemas.microsoft.com/office/drawing/2014/main" id="{1CB3BA90-219A-2CA6-4B41-19FAC5C49BF0}"/>
                </a:ext>
              </a:extLst>
            </p:cNvPr>
            <p:cNvSpPr>
              <a:spLocks noChangeAspect="1"/>
            </p:cNvSpPr>
            <p:nvPr/>
          </p:nvSpPr>
          <p:spPr bwMode="auto">
            <a:xfrm>
              <a:off x="5745163" y="977900"/>
              <a:ext cx="231775" cy="696913"/>
            </a:xfrm>
            <a:custGeom>
              <a:avLst/>
              <a:gdLst>
                <a:gd name="T0" fmla="*/ 89 w 304"/>
                <a:gd name="T1" fmla="*/ 0 h 913"/>
                <a:gd name="T2" fmla="*/ 0 w 304"/>
                <a:gd name="T3" fmla="*/ 0 h 913"/>
                <a:gd name="T4" fmla="*/ 0 w 304"/>
                <a:gd name="T5" fmla="*/ 913 h 913"/>
                <a:gd name="T6" fmla="*/ 304 w 304"/>
                <a:gd name="T7" fmla="*/ 913 h 913"/>
                <a:gd name="T8" fmla="*/ 304 w 304"/>
                <a:gd name="T9" fmla="*/ 824 h 913"/>
                <a:gd name="T10" fmla="*/ 89 w 304"/>
                <a:gd name="T11" fmla="*/ 824 h 913"/>
                <a:gd name="T12" fmla="*/ 89 w 304"/>
                <a:gd name="T13" fmla="*/ 0 h 913"/>
              </a:gdLst>
              <a:ahLst/>
              <a:cxnLst>
                <a:cxn ang="0">
                  <a:pos x="T0" y="T1"/>
                </a:cxn>
                <a:cxn ang="0">
                  <a:pos x="T2" y="T3"/>
                </a:cxn>
                <a:cxn ang="0">
                  <a:pos x="T4" y="T5"/>
                </a:cxn>
                <a:cxn ang="0">
                  <a:pos x="T6" y="T7"/>
                </a:cxn>
                <a:cxn ang="0">
                  <a:pos x="T8" y="T9"/>
                </a:cxn>
                <a:cxn ang="0">
                  <a:pos x="T10" y="T11"/>
                </a:cxn>
                <a:cxn ang="0">
                  <a:pos x="T12" y="T13"/>
                </a:cxn>
              </a:cxnLst>
              <a:rect l="0" t="0" r="r" b="b"/>
              <a:pathLst>
                <a:path w="304" h="913">
                  <a:moveTo>
                    <a:pt x="89" y="0"/>
                  </a:moveTo>
                  <a:lnTo>
                    <a:pt x="0" y="0"/>
                  </a:lnTo>
                  <a:lnTo>
                    <a:pt x="0" y="913"/>
                  </a:lnTo>
                  <a:lnTo>
                    <a:pt x="304" y="913"/>
                  </a:lnTo>
                  <a:lnTo>
                    <a:pt x="304" y="824"/>
                  </a:lnTo>
                  <a:lnTo>
                    <a:pt x="89" y="824"/>
                  </a:lnTo>
                  <a:lnTo>
                    <a:pt x="8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20">
              <a:extLst>
                <a:ext uri="{FF2B5EF4-FFF2-40B4-BE49-F238E27FC236}">
                  <a16:creationId xmlns:a16="http://schemas.microsoft.com/office/drawing/2014/main" id="{F1166949-2539-266A-3333-4B65693572AF}"/>
                </a:ext>
              </a:extLst>
            </p:cNvPr>
            <p:cNvSpPr>
              <a:spLocks noChangeAspect="1" noEditPoints="1"/>
            </p:cNvSpPr>
            <p:nvPr/>
          </p:nvSpPr>
          <p:spPr bwMode="auto">
            <a:xfrm>
              <a:off x="6030913" y="977900"/>
              <a:ext cx="277813" cy="696913"/>
            </a:xfrm>
            <a:custGeom>
              <a:avLst/>
              <a:gdLst>
                <a:gd name="T0" fmla="*/ 275 w 364"/>
                <a:gd name="T1" fmla="*/ 196 h 913"/>
                <a:gd name="T2" fmla="*/ 275 w 364"/>
                <a:gd name="T3" fmla="*/ 718 h 913"/>
                <a:gd name="T4" fmla="*/ 169 w 364"/>
                <a:gd name="T5" fmla="*/ 824 h 913"/>
                <a:gd name="T6" fmla="*/ 89 w 364"/>
                <a:gd name="T7" fmla="*/ 824 h 913"/>
                <a:gd name="T8" fmla="*/ 89 w 364"/>
                <a:gd name="T9" fmla="*/ 89 h 913"/>
                <a:gd name="T10" fmla="*/ 169 w 364"/>
                <a:gd name="T11" fmla="*/ 89 h 913"/>
                <a:gd name="T12" fmla="*/ 275 w 364"/>
                <a:gd name="T13" fmla="*/ 196 h 913"/>
                <a:gd name="T14" fmla="*/ 169 w 364"/>
                <a:gd name="T15" fmla="*/ 0 h 913"/>
                <a:gd name="T16" fmla="*/ 0 w 364"/>
                <a:gd name="T17" fmla="*/ 0 h 913"/>
                <a:gd name="T18" fmla="*/ 0 w 364"/>
                <a:gd name="T19" fmla="*/ 913 h 913"/>
                <a:gd name="T20" fmla="*/ 169 w 364"/>
                <a:gd name="T21" fmla="*/ 913 h 913"/>
                <a:gd name="T22" fmla="*/ 364 w 364"/>
                <a:gd name="T23" fmla="*/ 718 h 913"/>
                <a:gd name="T24" fmla="*/ 364 w 364"/>
                <a:gd name="T25" fmla="*/ 196 h 913"/>
                <a:gd name="T26" fmla="*/ 169 w 364"/>
                <a:gd name="T2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4" h="913">
                  <a:moveTo>
                    <a:pt x="275" y="196"/>
                  </a:moveTo>
                  <a:lnTo>
                    <a:pt x="275" y="718"/>
                  </a:lnTo>
                  <a:cubicBezTo>
                    <a:pt x="275" y="777"/>
                    <a:pt x="228" y="824"/>
                    <a:pt x="169" y="824"/>
                  </a:cubicBezTo>
                  <a:lnTo>
                    <a:pt x="89" y="824"/>
                  </a:lnTo>
                  <a:lnTo>
                    <a:pt x="89" y="89"/>
                  </a:lnTo>
                  <a:lnTo>
                    <a:pt x="169" y="89"/>
                  </a:lnTo>
                  <a:cubicBezTo>
                    <a:pt x="228" y="89"/>
                    <a:pt x="275" y="136"/>
                    <a:pt x="275" y="196"/>
                  </a:cubicBezTo>
                  <a:close/>
                  <a:moveTo>
                    <a:pt x="169" y="0"/>
                  </a:moveTo>
                  <a:lnTo>
                    <a:pt x="0" y="0"/>
                  </a:lnTo>
                  <a:lnTo>
                    <a:pt x="0" y="913"/>
                  </a:lnTo>
                  <a:lnTo>
                    <a:pt x="169" y="913"/>
                  </a:lnTo>
                  <a:cubicBezTo>
                    <a:pt x="276" y="913"/>
                    <a:pt x="364" y="825"/>
                    <a:pt x="364" y="718"/>
                  </a:cubicBezTo>
                  <a:lnTo>
                    <a:pt x="364" y="196"/>
                  </a:lnTo>
                  <a:cubicBezTo>
                    <a:pt x="364" y="88"/>
                    <a:pt x="276" y="0"/>
                    <a:pt x="169"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21">
              <a:extLst>
                <a:ext uri="{FF2B5EF4-FFF2-40B4-BE49-F238E27FC236}">
                  <a16:creationId xmlns:a16="http://schemas.microsoft.com/office/drawing/2014/main" id="{3E84A2D1-F0D2-0C51-2983-4E3856FE085F}"/>
                </a:ext>
              </a:extLst>
            </p:cNvPr>
            <p:cNvSpPr>
              <a:spLocks noChangeAspect="1"/>
            </p:cNvSpPr>
            <p:nvPr/>
          </p:nvSpPr>
          <p:spPr bwMode="auto">
            <a:xfrm>
              <a:off x="6361113" y="1311275"/>
              <a:ext cx="169863" cy="68263"/>
            </a:xfrm>
            <a:custGeom>
              <a:avLst/>
              <a:gdLst>
                <a:gd name="T0" fmla="*/ 0 w 224"/>
                <a:gd name="T1" fmla="*/ 45 h 89"/>
                <a:gd name="T2" fmla="*/ 44 w 224"/>
                <a:gd name="T3" fmla="*/ 89 h 89"/>
                <a:gd name="T4" fmla="*/ 210 w 224"/>
                <a:gd name="T5" fmla="*/ 89 h 89"/>
                <a:gd name="T6" fmla="*/ 224 w 224"/>
                <a:gd name="T7" fmla="*/ 0 h 89"/>
                <a:gd name="T8" fmla="*/ 44 w 224"/>
                <a:gd name="T9" fmla="*/ 0 h 89"/>
                <a:gd name="T10" fmla="*/ 0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0" y="45"/>
                  </a:moveTo>
                  <a:cubicBezTo>
                    <a:pt x="0" y="69"/>
                    <a:pt x="20" y="89"/>
                    <a:pt x="44" y="89"/>
                  </a:cubicBezTo>
                  <a:lnTo>
                    <a:pt x="210" y="89"/>
                  </a:lnTo>
                  <a:lnTo>
                    <a:pt x="224" y="0"/>
                  </a:lnTo>
                  <a:lnTo>
                    <a:pt x="44" y="0"/>
                  </a:lnTo>
                  <a:cubicBezTo>
                    <a:pt x="20" y="0"/>
                    <a:pt x="0" y="20"/>
                    <a:pt x="0"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22">
              <a:extLst>
                <a:ext uri="{FF2B5EF4-FFF2-40B4-BE49-F238E27FC236}">
                  <a16:creationId xmlns:a16="http://schemas.microsoft.com/office/drawing/2014/main" id="{0AC85340-E046-F9C2-6AAA-ECEE094A206A}"/>
                </a:ext>
              </a:extLst>
            </p:cNvPr>
            <p:cNvSpPr>
              <a:spLocks noChangeAspect="1"/>
            </p:cNvSpPr>
            <p:nvPr/>
          </p:nvSpPr>
          <p:spPr bwMode="auto">
            <a:xfrm>
              <a:off x="6838950" y="1311275"/>
              <a:ext cx="171450" cy="68263"/>
            </a:xfrm>
            <a:custGeom>
              <a:avLst/>
              <a:gdLst>
                <a:gd name="T0" fmla="*/ 224 w 224"/>
                <a:gd name="T1" fmla="*/ 45 h 89"/>
                <a:gd name="T2" fmla="*/ 180 w 224"/>
                <a:gd name="T3" fmla="*/ 89 h 89"/>
                <a:gd name="T4" fmla="*/ 14 w 224"/>
                <a:gd name="T5" fmla="*/ 89 h 89"/>
                <a:gd name="T6" fmla="*/ 0 w 224"/>
                <a:gd name="T7" fmla="*/ 0 h 89"/>
                <a:gd name="T8" fmla="*/ 180 w 224"/>
                <a:gd name="T9" fmla="*/ 0 h 89"/>
                <a:gd name="T10" fmla="*/ 224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224" y="45"/>
                  </a:moveTo>
                  <a:cubicBezTo>
                    <a:pt x="224" y="69"/>
                    <a:pt x="204" y="89"/>
                    <a:pt x="180" y="89"/>
                  </a:cubicBezTo>
                  <a:lnTo>
                    <a:pt x="14" y="89"/>
                  </a:lnTo>
                  <a:lnTo>
                    <a:pt x="0" y="0"/>
                  </a:lnTo>
                  <a:lnTo>
                    <a:pt x="180" y="0"/>
                  </a:lnTo>
                  <a:cubicBezTo>
                    <a:pt x="204" y="0"/>
                    <a:pt x="224" y="20"/>
                    <a:pt x="224"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23">
              <a:extLst>
                <a:ext uri="{FF2B5EF4-FFF2-40B4-BE49-F238E27FC236}">
                  <a16:creationId xmlns:a16="http://schemas.microsoft.com/office/drawing/2014/main" id="{1978BDF5-E5CD-AE3E-B3CF-89539B695B4C}"/>
                </a:ext>
              </a:extLst>
            </p:cNvPr>
            <p:cNvSpPr>
              <a:spLocks noChangeAspect="1" noEditPoints="1"/>
            </p:cNvSpPr>
            <p:nvPr/>
          </p:nvSpPr>
          <p:spPr bwMode="auto">
            <a:xfrm>
              <a:off x="6529388" y="977900"/>
              <a:ext cx="312738" cy="696913"/>
            </a:xfrm>
            <a:custGeom>
              <a:avLst/>
              <a:gdLst>
                <a:gd name="T0" fmla="*/ 273 w 412"/>
                <a:gd name="T1" fmla="*/ 595 h 913"/>
                <a:gd name="T2" fmla="*/ 137 w 412"/>
                <a:gd name="T3" fmla="*/ 595 h 913"/>
                <a:gd name="T4" fmla="*/ 206 w 412"/>
                <a:gd name="T5" fmla="*/ 146 h 913"/>
                <a:gd name="T6" fmla="*/ 273 w 412"/>
                <a:gd name="T7" fmla="*/ 595 h 913"/>
                <a:gd name="T8" fmla="*/ 139 w 412"/>
                <a:gd name="T9" fmla="*/ 0 h 913"/>
                <a:gd name="T10" fmla="*/ 0 w 412"/>
                <a:gd name="T11" fmla="*/ 913 h 913"/>
                <a:gd name="T12" fmla="*/ 89 w 412"/>
                <a:gd name="T13" fmla="*/ 913 h 913"/>
                <a:gd name="T14" fmla="*/ 123 w 412"/>
                <a:gd name="T15" fmla="*/ 684 h 913"/>
                <a:gd name="T16" fmla="*/ 287 w 412"/>
                <a:gd name="T17" fmla="*/ 684 h 913"/>
                <a:gd name="T18" fmla="*/ 323 w 412"/>
                <a:gd name="T19" fmla="*/ 913 h 913"/>
                <a:gd name="T20" fmla="*/ 412 w 412"/>
                <a:gd name="T21" fmla="*/ 913 h 913"/>
                <a:gd name="T22" fmla="*/ 273 w 412"/>
                <a:gd name="T23" fmla="*/ 0 h 913"/>
                <a:gd name="T24" fmla="*/ 139 w 412"/>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2" h="913">
                  <a:moveTo>
                    <a:pt x="273" y="595"/>
                  </a:moveTo>
                  <a:lnTo>
                    <a:pt x="137" y="595"/>
                  </a:lnTo>
                  <a:lnTo>
                    <a:pt x="206" y="146"/>
                  </a:lnTo>
                  <a:lnTo>
                    <a:pt x="273" y="595"/>
                  </a:lnTo>
                  <a:close/>
                  <a:moveTo>
                    <a:pt x="139" y="0"/>
                  </a:moveTo>
                  <a:lnTo>
                    <a:pt x="0" y="913"/>
                  </a:lnTo>
                  <a:lnTo>
                    <a:pt x="89" y="913"/>
                  </a:lnTo>
                  <a:lnTo>
                    <a:pt x="123" y="684"/>
                  </a:lnTo>
                  <a:lnTo>
                    <a:pt x="287" y="684"/>
                  </a:lnTo>
                  <a:lnTo>
                    <a:pt x="323" y="913"/>
                  </a:lnTo>
                  <a:lnTo>
                    <a:pt x="412" y="913"/>
                  </a:lnTo>
                  <a:lnTo>
                    <a:pt x="273" y="0"/>
                  </a:lnTo>
                  <a:lnTo>
                    <a:pt x="13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Freeform 24">
              <a:extLst>
                <a:ext uri="{FF2B5EF4-FFF2-40B4-BE49-F238E27FC236}">
                  <a16:creationId xmlns:a16="http://schemas.microsoft.com/office/drawing/2014/main" id="{AAA392F3-F614-0A6B-CA11-4D4E1D3769F6}"/>
                </a:ext>
              </a:extLst>
            </p:cNvPr>
            <p:cNvSpPr>
              <a:spLocks noChangeAspect="1" noEditPoints="1"/>
            </p:cNvSpPr>
            <p:nvPr/>
          </p:nvSpPr>
          <p:spPr bwMode="auto">
            <a:xfrm>
              <a:off x="7413625" y="977900"/>
              <a:ext cx="271463" cy="696913"/>
            </a:xfrm>
            <a:custGeom>
              <a:avLst/>
              <a:gdLst>
                <a:gd name="T0" fmla="*/ 269 w 358"/>
                <a:gd name="T1" fmla="*/ 196 h 913"/>
                <a:gd name="T2" fmla="*/ 269 w 358"/>
                <a:gd name="T3" fmla="*/ 305 h 913"/>
                <a:gd name="T4" fmla="*/ 162 w 358"/>
                <a:gd name="T5" fmla="*/ 412 h 913"/>
                <a:gd name="T6" fmla="*/ 89 w 358"/>
                <a:gd name="T7" fmla="*/ 412 h 913"/>
                <a:gd name="T8" fmla="*/ 89 w 358"/>
                <a:gd name="T9" fmla="*/ 89 h 913"/>
                <a:gd name="T10" fmla="*/ 162 w 358"/>
                <a:gd name="T11" fmla="*/ 89 h 913"/>
                <a:gd name="T12" fmla="*/ 269 w 358"/>
                <a:gd name="T13" fmla="*/ 196 h 913"/>
                <a:gd name="T14" fmla="*/ 162 w 358"/>
                <a:gd name="T15" fmla="*/ 0 h 913"/>
                <a:gd name="T16" fmla="*/ 0 w 358"/>
                <a:gd name="T17" fmla="*/ 0 h 913"/>
                <a:gd name="T18" fmla="*/ 0 w 358"/>
                <a:gd name="T19" fmla="*/ 913 h 913"/>
                <a:gd name="T20" fmla="*/ 89 w 358"/>
                <a:gd name="T21" fmla="*/ 913 h 913"/>
                <a:gd name="T22" fmla="*/ 89 w 358"/>
                <a:gd name="T23" fmla="*/ 501 h 913"/>
                <a:gd name="T24" fmla="*/ 162 w 358"/>
                <a:gd name="T25" fmla="*/ 501 h 913"/>
                <a:gd name="T26" fmla="*/ 269 w 358"/>
                <a:gd name="T27" fmla="*/ 607 h 913"/>
                <a:gd name="T28" fmla="*/ 269 w 358"/>
                <a:gd name="T29" fmla="*/ 913 h 913"/>
                <a:gd name="T30" fmla="*/ 358 w 358"/>
                <a:gd name="T31" fmla="*/ 913 h 913"/>
                <a:gd name="T32" fmla="*/ 358 w 358"/>
                <a:gd name="T33" fmla="*/ 607 h 913"/>
                <a:gd name="T34" fmla="*/ 286 w 358"/>
                <a:gd name="T35" fmla="*/ 456 h 913"/>
                <a:gd name="T36" fmla="*/ 358 w 358"/>
                <a:gd name="T37" fmla="*/ 305 h 913"/>
                <a:gd name="T38" fmla="*/ 358 w 358"/>
                <a:gd name="T39" fmla="*/ 196 h 913"/>
                <a:gd name="T40" fmla="*/ 162 w 358"/>
                <a:gd name="T4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8" h="913">
                  <a:moveTo>
                    <a:pt x="269" y="196"/>
                  </a:moveTo>
                  <a:lnTo>
                    <a:pt x="269" y="305"/>
                  </a:lnTo>
                  <a:cubicBezTo>
                    <a:pt x="269" y="365"/>
                    <a:pt x="222" y="412"/>
                    <a:pt x="162" y="412"/>
                  </a:cubicBezTo>
                  <a:lnTo>
                    <a:pt x="89" y="412"/>
                  </a:lnTo>
                  <a:lnTo>
                    <a:pt x="89" y="89"/>
                  </a:lnTo>
                  <a:lnTo>
                    <a:pt x="162" y="89"/>
                  </a:lnTo>
                  <a:cubicBezTo>
                    <a:pt x="222" y="89"/>
                    <a:pt x="269" y="136"/>
                    <a:pt x="269" y="196"/>
                  </a:cubicBezTo>
                  <a:close/>
                  <a:moveTo>
                    <a:pt x="162" y="0"/>
                  </a:moveTo>
                  <a:lnTo>
                    <a:pt x="0" y="0"/>
                  </a:lnTo>
                  <a:lnTo>
                    <a:pt x="0" y="913"/>
                  </a:lnTo>
                  <a:lnTo>
                    <a:pt x="89" y="913"/>
                  </a:lnTo>
                  <a:lnTo>
                    <a:pt x="89" y="501"/>
                  </a:lnTo>
                  <a:lnTo>
                    <a:pt x="162" y="501"/>
                  </a:lnTo>
                  <a:cubicBezTo>
                    <a:pt x="222" y="501"/>
                    <a:pt x="269" y="547"/>
                    <a:pt x="269" y="607"/>
                  </a:cubicBezTo>
                  <a:lnTo>
                    <a:pt x="269" y="913"/>
                  </a:lnTo>
                  <a:lnTo>
                    <a:pt x="358" y="913"/>
                  </a:lnTo>
                  <a:lnTo>
                    <a:pt x="358" y="607"/>
                  </a:lnTo>
                  <a:cubicBezTo>
                    <a:pt x="358" y="549"/>
                    <a:pt x="332" y="495"/>
                    <a:pt x="286" y="456"/>
                  </a:cubicBezTo>
                  <a:cubicBezTo>
                    <a:pt x="331" y="419"/>
                    <a:pt x="358" y="364"/>
                    <a:pt x="358" y="305"/>
                  </a:cubicBezTo>
                  <a:lnTo>
                    <a:pt x="358" y="196"/>
                  </a:lnTo>
                  <a:cubicBezTo>
                    <a:pt x="358"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25">
              <a:extLst>
                <a:ext uri="{FF2B5EF4-FFF2-40B4-BE49-F238E27FC236}">
                  <a16:creationId xmlns:a16="http://schemas.microsoft.com/office/drawing/2014/main" id="{DFD37636-33C0-9970-2380-BC81A88A08C8}"/>
                </a:ext>
              </a:extLst>
            </p:cNvPr>
            <p:cNvSpPr>
              <a:spLocks noChangeAspect="1" noEditPoints="1"/>
            </p:cNvSpPr>
            <p:nvPr/>
          </p:nvSpPr>
          <p:spPr bwMode="auto">
            <a:xfrm>
              <a:off x="7721600" y="977900"/>
              <a:ext cx="314325" cy="696913"/>
            </a:xfrm>
            <a:custGeom>
              <a:avLst/>
              <a:gdLst>
                <a:gd name="T0" fmla="*/ 274 w 413"/>
                <a:gd name="T1" fmla="*/ 595 h 913"/>
                <a:gd name="T2" fmla="*/ 138 w 413"/>
                <a:gd name="T3" fmla="*/ 595 h 913"/>
                <a:gd name="T4" fmla="*/ 206 w 413"/>
                <a:gd name="T5" fmla="*/ 146 h 913"/>
                <a:gd name="T6" fmla="*/ 274 w 413"/>
                <a:gd name="T7" fmla="*/ 595 h 913"/>
                <a:gd name="T8" fmla="*/ 140 w 413"/>
                <a:gd name="T9" fmla="*/ 0 h 913"/>
                <a:gd name="T10" fmla="*/ 0 w 413"/>
                <a:gd name="T11" fmla="*/ 913 h 913"/>
                <a:gd name="T12" fmla="*/ 90 w 413"/>
                <a:gd name="T13" fmla="*/ 913 h 913"/>
                <a:gd name="T14" fmla="*/ 124 w 413"/>
                <a:gd name="T15" fmla="*/ 684 h 913"/>
                <a:gd name="T16" fmla="*/ 288 w 413"/>
                <a:gd name="T17" fmla="*/ 684 h 913"/>
                <a:gd name="T18" fmla="*/ 323 w 413"/>
                <a:gd name="T19" fmla="*/ 913 h 913"/>
                <a:gd name="T20" fmla="*/ 413 w 413"/>
                <a:gd name="T21" fmla="*/ 913 h 913"/>
                <a:gd name="T22" fmla="*/ 273 w 413"/>
                <a:gd name="T23" fmla="*/ 0 h 913"/>
                <a:gd name="T24" fmla="*/ 140 w 413"/>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3" h="913">
                  <a:moveTo>
                    <a:pt x="274" y="595"/>
                  </a:moveTo>
                  <a:lnTo>
                    <a:pt x="138" y="595"/>
                  </a:lnTo>
                  <a:lnTo>
                    <a:pt x="206" y="146"/>
                  </a:lnTo>
                  <a:lnTo>
                    <a:pt x="274" y="595"/>
                  </a:lnTo>
                  <a:close/>
                  <a:moveTo>
                    <a:pt x="140" y="0"/>
                  </a:moveTo>
                  <a:lnTo>
                    <a:pt x="0" y="913"/>
                  </a:lnTo>
                  <a:lnTo>
                    <a:pt x="90" y="913"/>
                  </a:lnTo>
                  <a:lnTo>
                    <a:pt x="124" y="684"/>
                  </a:lnTo>
                  <a:lnTo>
                    <a:pt x="288" y="684"/>
                  </a:lnTo>
                  <a:lnTo>
                    <a:pt x="323" y="913"/>
                  </a:lnTo>
                  <a:lnTo>
                    <a:pt x="413" y="913"/>
                  </a:lnTo>
                  <a:lnTo>
                    <a:pt x="273" y="0"/>
                  </a:lnTo>
                  <a:lnTo>
                    <a:pt x="140"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26">
              <a:extLst>
                <a:ext uri="{FF2B5EF4-FFF2-40B4-BE49-F238E27FC236}">
                  <a16:creationId xmlns:a16="http://schemas.microsoft.com/office/drawing/2014/main" id="{8B2F7AFC-E07D-4D54-65CC-C7D83DF2C6C1}"/>
                </a:ext>
              </a:extLst>
            </p:cNvPr>
            <p:cNvSpPr>
              <a:spLocks noChangeAspect="1" noEditPoints="1"/>
            </p:cNvSpPr>
            <p:nvPr/>
          </p:nvSpPr>
          <p:spPr bwMode="auto">
            <a:xfrm>
              <a:off x="8081963" y="977900"/>
              <a:ext cx="273050" cy="696913"/>
            </a:xfrm>
            <a:custGeom>
              <a:avLst/>
              <a:gdLst>
                <a:gd name="T0" fmla="*/ 268 w 357"/>
                <a:gd name="T1" fmla="*/ 196 h 913"/>
                <a:gd name="T2" fmla="*/ 268 w 357"/>
                <a:gd name="T3" fmla="*/ 329 h 913"/>
                <a:gd name="T4" fmla="*/ 162 w 357"/>
                <a:gd name="T5" fmla="*/ 435 h 913"/>
                <a:gd name="T6" fmla="*/ 89 w 357"/>
                <a:gd name="T7" fmla="*/ 435 h 913"/>
                <a:gd name="T8" fmla="*/ 89 w 357"/>
                <a:gd name="T9" fmla="*/ 89 h 913"/>
                <a:gd name="T10" fmla="*/ 162 w 357"/>
                <a:gd name="T11" fmla="*/ 89 h 913"/>
                <a:gd name="T12" fmla="*/ 268 w 357"/>
                <a:gd name="T13" fmla="*/ 196 h 913"/>
                <a:gd name="T14" fmla="*/ 162 w 357"/>
                <a:gd name="T15" fmla="*/ 0 h 913"/>
                <a:gd name="T16" fmla="*/ 0 w 357"/>
                <a:gd name="T17" fmla="*/ 0 h 913"/>
                <a:gd name="T18" fmla="*/ 0 w 357"/>
                <a:gd name="T19" fmla="*/ 913 h 913"/>
                <a:gd name="T20" fmla="*/ 89 w 357"/>
                <a:gd name="T21" fmla="*/ 913 h 913"/>
                <a:gd name="T22" fmla="*/ 89 w 357"/>
                <a:gd name="T23" fmla="*/ 524 h 913"/>
                <a:gd name="T24" fmla="*/ 162 w 357"/>
                <a:gd name="T25" fmla="*/ 524 h 913"/>
                <a:gd name="T26" fmla="*/ 357 w 357"/>
                <a:gd name="T27" fmla="*/ 329 h 913"/>
                <a:gd name="T28" fmla="*/ 357 w 357"/>
                <a:gd name="T29" fmla="*/ 196 h 913"/>
                <a:gd name="T30" fmla="*/ 162 w 357"/>
                <a:gd name="T3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7" h="913">
                  <a:moveTo>
                    <a:pt x="268" y="196"/>
                  </a:moveTo>
                  <a:lnTo>
                    <a:pt x="268" y="329"/>
                  </a:lnTo>
                  <a:cubicBezTo>
                    <a:pt x="268" y="389"/>
                    <a:pt x="222" y="435"/>
                    <a:pt x="162" y="435"/>
                  </a:cubicBezTo>
                  <a:lnTo>
                    <a:pt x="89" y="435"/>
                  </a:lnTo>
                  <a:lnTo>
                    <a:pt x="89" y="89"/>
                  </a:lnTo>
                  <a:lnTo>
                    <a:pt x="162" y="89"/>
                  </a:lnTo>
                  <a:cubicBezTo>
                    <a:pt x="222" y="89"/>
                    <a:pt x="268" y="136"/>
                    <a:pt x="268" y="196"/>
                  </a:cubicBezTo>
                  <a:close/>
                  <a:moveTo>
                    <a:pt x="162" y="0"/>
                  </a:moveTo>
                  <a:lnTo>
                    <a:pt x="0" y="0"/>
                  </a:lnTo>
                  <a:lnTo>
                    <a:pt x="0" y="913"/>
                  </a:lnTo>
                  <a:lnTo>
                    <a:pt x="89" y="913"/>
                  </a:lnTo>
                  <a:lnTo>
                    <a:pt x="89" y="524"/>
                  </a:lnTo>
                  <a:lnTo>
                    <a:pt x="162" y="524"/>
                  </a:lnTo>
                  <a:cubicBezTo>
                    <a:pt x="270" y="524"/>
                    <a:pt x="357" y="437"/>
                    <a:pt x="357" y="329"/>
                  </a:cubicBezTo>
                  <a:lnTo>
                    <a:pt x="357" y="196"/>
                  </a:lnTo>
                  <a:cubicBezTo>
                    <a:pt x="357"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7">
              <a:extLst>
                <a:ext uri="{FF2B5EF4-FFF2-40B4-BE49-F238E27FC236}">
                  <a16:creationId xmlns:a16="http://schemas.microsoft.com/office/drawing/2014/main" id="{955726CA-CAC0-CD8A-EC35-D5DA6EA816EB}"/>
                </a:ext>
              </a:extLst>
            </p:cNvPr>
            <p:cNvSpPr>
              <a:spLocks noChangeAspect="1"/>
            </p:cNvSpPr>
            <p:nvPr/>
          </p:nvSpPr>
          <p:spPr bwMode="auto">
            <a:xfrm>
              <a:off x="8413750" y="977900"/>
              <a:ext cx="277813" cy="696913"/>
            </a:xfrm>
            <a:custGeom>
              <a:avLst/>
              <a:gdLst>
                <a:gd name="T0" fmla="*/ 275 w 364"/>
                <a:gd name="T1" fmla="*/ 411 h 913"/>
                <a:gd name="T2" fmla="*/ 89 w 364"/>
                <a:gd name="T3" fmla="*/ 411 h 913"/>
                <a:gd name="T4" fmla="*/ 89 w 364"/>
                <a:gd name="T5" fmla="*/ 0 h 913"/>
                <a:gd name="T6" fmla="*/ 0 w 364"/>
                <a:gd name="T7" fmla="*/ 0 h 913"/>
                <a:gd name="T8" fmla="*/ 0 w 364"/>
                <a:gd name="T9" fmla="*/ 913 h 913"/>
                <a:gd name="T10" fmla="*/ 89 w 364"/>
                <a:gd name="T11" fmla="*/ 913 h 913"/>
                <a:gd name="T12" fmla="*/ 89 w 364"/>
                <a:gd name="T13" fmla="*/ 501 h 913"/>
                <a:gd name="T14" fmla="*/ 275 w 364"/>
                <a:gd name="T15" fmla="*/ 501 h 913"/>
                <a:gd name="T16" fmla="*/ 275 w 364"/>
                <a:gd name="T17" fmla="*/ 913 h 913"/>
                <a:gd name="T18" fmla="*/ 364 w 364"/>
                <a:gd name="T19" fmla="*/ 913 h 913"/>
                <a:gd name="T20" fmla="*/ 364 w 364"/>
                <a:gd name="T21" fmla="*/ 0 h 913"/>
                <a:gd name="T22" fmla="*/ 275 w 364"/>
                <a:gd name="T23" fmla="*/ 0 h 913"/>
                <a:gd name="T24" fmla="*/ 275 w 364"/>
                <a:gd name="T25" fmla="*/ 41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 h="913">
                  <a:moveTo>
                    <a:pt x="275" y="411"/>
                  </a:moveTo>
                  <a:lnTo>
                    <a:pt x="89" y="411"/>
                  </a:lnTo>
                  <a:lnTo>
                    <a:pt x="89" y="0"/>
                  </a:lnTo>
                  <a:lnTo>
                    <a:pt x="0" y="0"/>
                  </a:lnTo>
                  <a:lnTo>
                    <a:pt x="0" y="913"/>
                  </a:lnTo>
                  <a:lnTo>
                    <a:pt x="89" y="913"/>
                  </a:lnTo>
                  <a:lnTo>
                    <a:pt x="89" y="501"/>
                  </a:lnTo>
                  <a:lnTo>
                    <a:pt x="275" y="501"/>
                  </a:lnTo>
                  <a:lnTo>
                    <a:pt x="275" y="913"/>
                  </a:lnTo>
                  <a:lnTo>
                    <a:pt x="364" y="913"/>
                  </a:lnTo>
                  <a:lnTo>
                    <a:pt x="364" y="0"/>
                  </a:lnTo>
                  <a:lnTo>
                    <a:pt x="275" y="0"/>
                  </a:lnTo>
                  <a:lnTo>
                    <a:pt x="275" y="411"/>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28">
              <a:extLst>
                <a:ext uri="{FF2B5EF4-FFF2-40B4-BE49-F238E27FC236}">
                  <a16:creationId xmlns:a16="http://schemas.microsoft.com/office/drawing/2014/main" id="{98AAB845-7567-56D8-5C3E-F5849F1966F1}"/>
                </a:ext>
              </a:extLst>
            </p:cNvPr>
            <p:cNvSpPr>
              <a:spLocks noChangeAspect="1" noChangeArrowheads="1"/>
            </p:cNvSpPr>
            <p:nvPr/>
          </p:nvSpPr>
          <p:spPr bwMode="auto">
            <a:xfrm>
              <a:off x="8777288" y="977900"/>
              <a:ext cx="66675"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Freeform 29">
              <a:extLst>
                <a:ext uri="{FF2B5EF4-FFF2-40B4-BE49-F238E27FC236}">
                  <a16:creationId xmlns:a16="http://schemas.microsoft.com/office/drawing/2014/main" id="{74CBFBA5-F06C-FAA4-60F7-46EA20E109D9}"/>
                </a:ext>
              </a:extLst>
            </p:cNvPr>
            <p:cNvSpPr>
              <a:spLocks noChangeAspect="1"/>
            </p:cNvSpPr>
            <p:nvPr/>
          </p:nvSpPr>
          <p:spPr bwMode="auto">
            <a:xfrm>
              <a:off x="4889500" y="619125"/>
              <a:ext cx="165100" cy="292100"/>
            </a:xfrm>
            <a:custGeom>
              <a:avLst/>
              <a:gdLst>
                <a:gd name="T0" fmla="*/ 126 w 218"/>
                <a:gd name="T1" fmla="*/ 384 h 384"/>
                <a:gd name="T2" fmla="*/ 92 w 218"/>
                <a:gd name="T3" fmla="*/ 384 h 384"/>
                <a:gd name="T4" fmla="*/ 31 w 218"/>
                <a:gd name="T5" fmla="*/ 62 h 384"/>
                <a:gd name="T6" fmla="*/ 30 w 218"/>
                <a:gd name="T7" fmla="*/ 62 h 384"/>
                <a:gd name="T8" fmla="*/ 30 w 218"/>
                <a:gd name="T9" fmla="*/ 384 h 384"/>
                <a:gd name="T10" fmla="*/ 0 w 218"/>
                <a:gd name="T11" fmla="*/ 384 h 384"/>
                <a:gd name="T12" fmla="*/ 0 w 218"/>
                <a:gd name="T13" fmla="*/ 0 h 384"/>
                <a:gd name="T14" fmla="*/ 45 w 218"/>
                <a:gd name="T15" fmla="*/ 0 h 384"/>
                <a:gd name="T16" fmla="*/ 108 w 218"/>
                <a:gd name="T17" fmla="*/ 338 h 384"/>
                <a:gd name="T18" fmla="*/ 109 w 218"/>
                <a:gd name="T19" fmla="*/ 338 h 384"/>
                <a:gd name="T20" fmla="*/ 173 w 218"/>
                <a:gd name="T21" fmla="*/ 0 h 384"/>
                <a:gd name="T22" fmla="*/ 218 w 218"/>
                <a:gd name="T23" fmla="*/ 0 h 384"/>
                <a:gd name="T24" fmla="*/ 218 w 218"/>
                <a:gd name="T25" fmla="*/ 384 h 384"/>
                <a:gd name="T26" fmla="*/ 188 w 218"/>
                <a:gd name="T27" fmla="*/ 384 h 384"/>
                <a:gd name="T28" fmla="*/ 188 w 218"/>
                <a:gd name="T29" fmla="*/ 59 h 384"/>
                <a:gd name="T30" fmla="*/ 187 w 218"/>
                <a:gd name="T31" fmla="*/ 59 h 384"/>
                <a:gd name="T32" fmla="*/ 126 w 218"/>
                <a:gd name="T33"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8" h="384">
                  <a:moveTo>
                    <a:pt x="126" y="384"/>
                  </a:moveTo>
                  <a:lnTo>
                    <a:pt x="92" y="384"/>
                  </a:lnTo>
                  <a:lnTo>
                    <a:pt x="31" y="62"/>
                  </a:lnTo>
                  <a:lnTo>
                    <a:pt x="30" y="62"/>
                  </a:lnTo>
                  <a:lnTo>
                    <a:pt x="30" y="384"/>
                  </a:lnTo>
                  <a:lnTo>
                    <a:pt x="0" y="384"/>
                  </a:lnTo>
                  <a:lnTo>
                    <a:pt x="0" y="0"/>
                  </a:lnTo>
                  <a:lnTo>
                    <a:pt x="45" y="0"/>
                  </a:lnTo>
                  <a:lnTo>
                    <a:pt x="108" y="338"/>
                  </a:lnTo>
                  <a:lnTo>
                    <a:pt x="109" y="338"/>
                  </a:lnTo>
                  <a:lnTo>
                    <a:pt x="173" y="0"/>
                  </a:lnTo>
                  <a:lnTo>
                    <a:pt x="218" y="0"/>
                  </a:lnTo>
                  <a:lnTo>
                    <a:pt x="218" y="384"/>
                  </a:lnTo>
                  <a:lnTo>
                    <a:pt x="188" y="384"/>
                  </a:lnTo>
                  <a:lnTo>
                    <a:pt x="188" y="59"/>
                  </a:lnTo>
                  <a:lnTo>
                    <a:pt x="187" y="59"/>
                  </a:lnTo>
                  <a:lnTo>
                    <a:pt x="126"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30">
              <a:extLst>
                <a:ext uri="{FF2B5EF4-FFF2-40B4-BE49-F238E27FC236}">
                  <a16:creationId xmlns:a16="http://schemas.microsoft.com/office/drawing/2014/main" id="{B182642D-F6E0-B8C3-B22B-868F69FA12B9}"/>
                </a:ext>
              </a:extLst>
            </p:cNvPr>
            <p:cNvSpPr>
              <a:spLocks noChangeAspect="1" noChangeArrowheads="1"/>
            </p:cNvSpPr>
            <p:nvPr/>
          </p:nvSpPr>
          <p:spPr bwMode="auto">
            <a:xfrm>
              <a:off x="5099050"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31">
              <a:extLst>
                <a:ext uri="{FF2B5EF4-FFF2-40B4-BE49-F238E27FC236}">
                  <a16:creationId xmlns:a16="http://schemas.microsoft.com/office/drawing/2014/main" id="{2E1AC930-04D2-C3B8-5C89-F7B69FAFE7C1}"/>
                </a:ext>
              </a:extLst>
            </p:cNvPr>
            <p:cNvSpPr>
              <a:spLocks noChangeAspect="1"/>
            </p:cNvSpPr>
            <p:nvPr/>
          </p:nvSpPr>
          <p:spPr bwMode="auto">
            <a:xfrm>
              <a:off x="5164138" y="619125"/>
              <a:ext cx="115888" cy="292100"/>
            </a:xfrm>
            <a:custGeom>
              <a:avLst/>
              <a:gdLst>
                <a:gd name="T0" fmla="*/ 0 w 152"/>
                <a:gd name="T1" fmla="*/ 0 h 384"/>
                <a:gd name="T2" fmla="*/ 30 w 152"/>
                <a:gd name="T3" fmla="*/ 0 h 384"/>
                <a:gd name="T4" fmla="*/ 30 w 152"/>
                <a:gd name="T5" fmla="*/ 177 h 384"/>
                <a:gd name="T6" fmla="*/ 58 w 152"/>
                <a:gd name="T7" fmla="*/ 177 h 384"/>
                <a:gd name="T8" fmla="*/ 123 w 152"/>
                <a:gd name="T9" fmla="*/ 0 h 384"/>
                <a:gd name="T10" fmla="*/ 152 w 152"/>
                <a:gd name="T11" fmla="*/ 0 h 384"/>
                <a:gd name="T12" fmla="*/ 82 w 152"/>
                <a:gd name="T13" fmla="*/ 192 h 384"/>
                <a:gd name="T14" fmla="*/ 152 w 152"/>
                <a:gd name="T15" fmla="*/ 384 h 384"/>
                <a:gd name="T16" fmla="*/ 123 w 152"/>
                <a:gd name="T17" fmla="*/ 384 h 384"/>
                <a:gd name="T18" fmla="*/ 58 w 152"/>
                <a:gd name="T19" fmla="*/ 206 h 384"/>
                <a:gd name="T20" fmla="*/ 30 w 152"/>
                <a:gd name="T21" fmla="*/ 206 h 384"/>
                <a:gd name="T22" fmla="*/ 30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30" y="0"/>
                  </a:lnTo>
                  <a:lnTo>
                    <a:pt x="30" y="177"/>
                  </a:lnTo>
                  <a:lnTo>
                    <a:pt x="58" y="177"/>
                  </a:lnTo>
                  <a:lnTo>
                    <a:pt x="123" y="0"/>
                  </a:lnTo>
                  <a:lnTo>
                    <a:pt x="152" y="0"/>
                  </a:lnTo>
                  <a:lnTo>
                    <a:pt x="82" y="192"/>
                  </a:lnTo>
                  <a:lnTo>
                    <a:pt x="152" y="384"/>
                  </a:lnTo>
                  <a:lnTo>
                    <a:pt x="123" y="384"/>
                  </a:lnTo>
                  <a:lnTo>
                    <a:pt x="58" y="206"/>
                  </a:lnTo>
                  <a:lnTo>
                    <a:pt x="30" y="20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32">
              <a:extLst>
                <a:ext uri="{FF2B5EF4-FFF2-40B4-BE49-F238E27FC236}">
                  <a16:creationId xmlns:a16="http://schemas.microsoft.com/office/drawing/2014/main" id="{CDBBE4E7-66B0-41D7-416F-C8202E58D25E}"/>
                </a:ext>
              </a:extLst>
            </p:cNvPr>
            <p:cNvSpPr>
              <a:spLocks noChangeAspect="1"/>
            </p:cNvSpPr>
            <p:nvPr/>
          </p:nvSpPr>
          <p:spPr bwMode="auto">
            <a:xfrm>
              <a:off x="5307013" y="619125"/>
              <a:ext cx="98425" cy="292100"/>
            </a:xfrm>
            <a:custGeom>
              <a:avLst/>
              <a:gdLst>
                <a:gd name="T0" fmla="*/ 30 w 128"/>
                <a:gd name="T1" fmla="*/ 29 h 384"/>
                <a:gd name="T2" fmla="*/ 30 w 128"/>
                <a:gd name="T3" fmla="*/ 177 h 384"/>
                <a:gd name="T4" fmla="*/ 99 w 128"/>
                <a:gd name="T5" fmla="*/ 177 h 384"/>
                <a:gd name="T6" fmla="*/ 99 w 128"/>
                <a:gd name="T7" fmla="*/ 207 h 384"/>
                <a:gd name="T8" fmla="*/ 30 w 128"/>
                <a:gd name="T9" fmla="*/ 207 h 384"/>
                <a:gd name="T10" fmla="*/ 30 w 128"/>
                <a:gd name="T11" fmla="*/ 354 h 384"/>
                <a:gd name="T12" fmla="*/ 128 w 128"/>
                <a:gd name="T13" fmla="*/ 354 h 384"/>
                <a:gd name="T14" fmla="*/ 128 w 128"/>
                <a:gd name="T15" fmla="*/ 384 h 384"/>
                <a:gd name="T16" fmla="*/ 0 w 128"/>
                <a:gd name="T17" fmla="*/ 384 h 384"/>
                <a:gd name="T18" fmla="*/ 0 w 128"/>
                <a:gd name="T19" fmla="*/ 0 h 384"/>
                <a:gd name="T20" fmla="*/ 123 w 128"/>
                <a:gd name="T21" fmla="*/ 0 h 384"/>
                <a:gd name="T22" fmla="*/ 123 w 128"/>
                <a:gd name="T23" fmla="*/ 29 h 384"/>
                <a:gd name="T24" fmla="*/ 30 w 128"/>
                <a:gd name="T25" fmla="*/ 2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8" h="384">
                  <a:moveTo>
                    <a:pt x="30" y="29"/>
                  </a:moveTo>
                  <a:lnTo>
                    <a:pt x="30" y="177"/>
                  </a:lnTo>
                  <a:lnTo>
                    <a:pt x="99" y="177"/>
                  </a:lnTo>
                  <a:lnTo>
                    <a:pt x="99" y="207"/>
                  </a:lnTo>
                  <a:lnTo>
                    <a:pt x="30" y="207"/>
                  </a:lnTo>
                  <a:lnTo>
                    <a:pt x="30" y="354"/>
                  </a:lnTo>
                  <a:lnTo>
                    <a:pt x="128" y="354"/>
                  </a:lnTo>
                  <a:lnTo>
                    <a:pt x="128" y="384"/>
                  </a:lnTo>
                  <a:lnTo>
                    <a:pt x="0" y="384"/>
                  </a:lnTo>
                  <a:lnTo>
                    <a:pt x="0" y="0"/>
                  </a:lnTo>
                  <a:lnTo>
                    <a:pt x="123" y="0"/>
                  </a:lnTo>
                  <a:lnTo>
                    <a:pt x="123" y="29"/>
                  </a:lnTo>
                  <a:lnTo>
                    <a:pt x="30" y="29"/>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33">
              <a:extLst>
                <a:ext uri="{FF2B5EF4-FFF2-40B4-BE49-F238E27FC236}">
                  <a16:creationId xmlns:a16="http://schemas.microsoft.com/office/drawing/2014/main" id="{1D50C76F-A7B6-579B-41BD-5749565DC031}"/>
                </a:ext>
              </a:extLst>
            </p:cNvPr>
            <p:cNvSpPr>
              <a:spLocks noChangeAspect="1" noEditPoints="1"/>
            </p:cNvSpPr>
            <p:nvPr/>
          </p:nvSpPr>
          <p:spPr bwMode="auto">
            <a:xfrm>
              <a:off x="5492750" y="619125"/>
              <a:ext cx="111125" cy="292100"/>
            </a:xfrm>
            <a:custGeom>
              <a:avLst/>
              <a:gdLst>
                <a:gd name="T0" fmla="*/ 66 w 146"/>
                <a:gd name="T1" fmla="*/ 187 h 384"/>
                <a:gd name="T2" fmla="*/ 116 w 146"/>
                <a:gd name="T3" fmla="*/ 137 h 384"/>
                <a:gd name="T4" fmla="*/ 116 w 146"/>
                <a:gd name="T5" fmla="*/ 79 h 384"/>
                <a:gd name="T6" fmla="*/ 66 w 146"/>
                <a:gd name="T7" fmla="*/ 29 h 384"/>
                <a:gd name="T8" fmla="*/ 30 w 146"/>
                <a:gd name="T9" fmla="*/ 29 h 384"/>
                <a:gd name="T10" fmla="*/ 30 w 146"/>
                <a:gd name="T11" fmla="*/ 187 h 384"/>
                <a:gd name="T12" fmla="*/ 66 w 146"/>
                <a:gd name="T13" fmla="*/ 187 h 384"/>
                <a:gd name="T14" fmla="*/ 30 w 146"/>
                <a:gd name="T15" fmla="*/ 217 h 384"/>
                <a:gd name="T16" fmla="*/ 30 w 146"/>
                <a:gd name="T17" fmla="*/ 384 h 384"/>
                <a:gd name="T18" fmla="*/ 0 w 146"/>
                <a:gd name="T19" fmla="*/ 384 h 384"/>
                <a:gd name="T20" fmla="*/ 0 w 146"/>
                <a:gd name="T21" fmla="*/ 0 h 384"/>
                <a:gd name="T22" fmla="*/ 66 w 146"/>
                <a:gd name="T23" fmla="*/ 0 h 384"/>
                <a:gd name="T24" fmla="*/ 146 w 146"/>
                <a:gd name="T25" fmla="*/ 79 h 384"/>
                <a:gd name="T26" fmla="*/ 146 w 146"/>
                <a:gd name="T27" fmla="*/ 137 h 384"/>
                <a:gd name="T28" fmla="*/ 66 w 146"/>
                <a:gd name="T29" fmla="*/ 217 h 384"/>
                <a:gd name="T30" fmla="*/ 30 w 146"/>
                <a:gd name="T31" fmla="*/ 217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6" h="384">
                  <a:moveTo>
                    <a:pt x="66" y="187"/>
                  </a:moveTo>
                  <a:cubicBezTo>
                    <a:pt x="94" y="187"/>
                    <a:pt x="116" y="165"/>
                    <a:pt x="116" y="137"/>
                  </a:cubicBezTo>
                  <a:lnTo>
                    <a:pt x="116" y="79"/>
                  </a:lnTo>
                  <a:cubicBezTo>
                    <a:pt x="116" y="51"/>
                    <a:pt x="94" y="29"/>
                    <a:pt x="66" y="29"/>
                  </a:cubicBezTo>
                  <a:lnTo>
                    <a:pt x="30" y="29"/>
                  </a:lnTo>
                  <a:lnTo>
                    <a:pt x="30" y="187"/>
                  </a:lnTo>
                  <a:lnTo>
                    <a:pt x="66" y="187"/>
                  </a:lnTo>
                  <a:close/>
                  <a:moveTo>
                    <a:pt x="30" y="217"/>
                  </a:moveTo>
                  <a:lnTo>
                    <a:pt x="30" y="384"/>
                  </a:lnTo>
                  <a:lnTo>
                    <a:pt x="0" y="384"/>
                  </a:lnTo>
                  <a:lnTo>
                    <a:pt x="0" y="0"/>
                  </a:lnTo>
                  <a:lnTo>
                    <a:pt x="66" y="0"/>
                  </a:lnTo>
                  <a:cubicBezTo>
                    <a:pt x="110" y="0"/>
                    <a:pt x="146" y="35"/>
                    <a:pt x="146" y="79"/>
                  </a:cubicBezTo>
                  <a:lnTo>
                    <a:pt x="146" y="137"/>
                  </a:lnTo>
                  <a:cubicBezTo>
                    <a:pt x="146" y="181"/>
                    <a:pt x="110" y="217"/>
                    <a:pt x="66" y="217"/>
                  </a:cubicBezTo>
                  <a:lnTo>
                    <a:pt x="30" y="217"/>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34">
              <a:extLst>
                <a:ext uri="{FF2B5EF4-FFF2-40B4-BE49-F238E27FC236}">
                  <a16:creationId xmlns:a16="http://schemas.microsoft.com/office/drawing/2014/main" id="{7A2198F0-134B-41C7-1F4A-B3AEC25AF619}"/>
                </a:ext>
              </a:extLst>
            </p:cNvPr>
            <p:cNvSpPr>
              <a:spLocks noChangeAspect="1" noEditPoints="1"/>
            </p:cNvSpPr>
            <p:nvPr/>
          </p:nvSpPr>
          <p:spPr bwMode="auto">
            <a:xfrm>
              <a:off x="5610225" y="619125"/>
              <a:ext cx="128588" cy="292100"/>
            </a:xfrm>
            <a:custGeom>
              <a:avLst/>
              <a:gdLst>
                <a:gd name="T0" fmla="*/ 49 w 168"/>
                <a:gd name="T1" fmla="*/ 256 h 384"/>
                <a:gd name="T2" fmla="*/ 118 w 168"/>
                <a:gd name="T3" fmla="*/ 256 h 384"/>
                <a:gd name="T4" fmla="*/ 85 w 168"/>
                <a:gd name="T5" fmla="*/ 33 h 384"/>
                <a:gd name="T6" fmla="*/ 84 w 168"/>
                <a:gd name="T7" fmla="*/ 33 h 384"/>
                <a:gd name="T8" fmla="*/ 49 w 168"/>
                <a:gd name="T9" fmla="*/ 256 h 384"/>
                <a:gd name="T10" fmla="*/ 168 w 168"/>
                <a:gd name="T11" fmla="*/ 384 h 384"/>
                <a:gd name="T12" fmla="*/ 138 w 168"/>
                <a:gd name="T13" fmla="*/ 384 h 384"/>
                <a:gd name="T14" fmla="*/ 123 w 168"/>
                <a:gd name="T15" fmla="*/ 285 h 384"/>
                <a:gd name="T16" fmla="*/ 45 w 168"/>
                <a:gd name="T17" fmla="*/ 285 h 384"/>
                <a:gd name="T18" fmla="*/ 30 w 168"/>
                <a:gd name="T19" fmla="*/ 384 h 384"/>
                <a:gd name="T20" fmla="*/ 0 w 168"/>
                <a:gd name="T21" fmla="*/ 384 h 384"/>
                <a:gd name="T22" fmla="*/ 59 w 168"/>
                <a:gd name="T23" fmla="*/ 0 h 384"/>
                <a:gd name="T24" fmla="*/ 109 w 168"/>
                <a:gd name="T25" fmla="*/ 0 h 384"/>
                <a:gd name="T26" fmla="*/ 168 w 168"/>
                <a:gd name="T27"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8" h="384">
                  <a:moveTo>
                    <a:pt x="49" y="256"/>
                  </a:moveTo>
                  <a:lnTo>
                    <a:pt x="118" y="256"/>
                  </a:lnTo>
                  <a:lnTo>
                    <a:pt x="85" y="33"/>
                  </a:lnTo>
                  <a:lnTo>
                    <a:pt x="84" y="33"/>
                  </a:lnTo>
                  <a:lnTo>
                    <a:pt x="49" y="256"/>
                  </a:lnTo>
                  <a:close/>
                  <a:moveTo>
                    <a:pt x="168" y="384"/>
                  </a:moveTo>
                  <a:lnTo>
                    <a:pt x="138" y="384"/>
                  </a:lnTo>
                  <a:lnTo>
                    <a:pt x="123" y="285"/>
                  </a:lnTo>
                  <a:lnTo>
                    <a:pt x="45" y="285"/>
                  </a:lnTo>
                  <a:lnTo>
                    <a:pt x="30" y="384"/>
                  </a:lnTo>
                  <a:lnTo>
                    <a:pt x="0" y="384"/>
                  </a:lnTo>
                  <a:lnTo>
                    <a:pt x="59" y="0"/>
                  </a:lnTo>
                  <a:lnTo>
                    <a:pt x="109" y="0"/>
                  </a:lnTo>
                  <a:lnTo>
                    <a:pt x="168"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35">
              <a:extLst>
                <a:ext uri="{FF2B5EF4-FFF2-40B4-BE49-F238E27FC236}">
                  <a16:creationId xmlns:a16="http://schemas.microsoft.com/office/drawing/2014/main" id="{00AA851F-1755-754F-5FA1-652DCB7D95B9}"/>
                </a:ext>
              </a:extLst>
            </p:cNvPr>
            <p:cNvSpPr>
              <a:spLocks noChangeAspect="1" noEditPoints="1"/>
            </p:cNvSpPr>
            <p:nvPr/>
          </p:nvSpPr>
          <p:spPr bwMode="auto">
            <a:xfrm>
              <a:off x="5765800" y="619125"/>
              <a:ext cx="111125" cy="292100"/>
            </a:xfrm>
            <a:custGeom>
              <a:avLst/>
              <a:gdLst>
                <a:gd name="T0" fmla="*/ 65 w 145"/>
                <a:gd name="T1" fmla="*/ 177 h 384"/>
                <a:gd name="T2" fmla="*/ 115 w 145"/>
                <a:gd name="T3" fmla="*/ 127 h 384"/>
                <a:gd name="T4" fmla="*/ 115 w 145"/>
                <a:gd name="T5" fmla="*/ 79 h 384"/>
                <a:gd name="T6" fmla="*/ 65 w 145"/>
                <a:gd name="T7" fmla="*/ 29 h 384"/>
                <a:gd name="T8" fmla="*/ 29 w 145"/>
                <a:gd name="T9" fmla="*/ 29 h 384"/>
                <a:gd name="T10" fmla="*/ 29 w 145"/>
                <a:gd name="T11" fmla="*/ 177 h 384"/>
                <a:gd name="T12" fmla="*/ 65 w 145"/>
                <a:gd name="T13" fmla="*/ 177 h 384"/>
                <a:gd name="T14" fmla="*/ 145 w 145"/>
                <a:gd name="T15" fmla="*/ 384 h 384"/>
                <a:gd name="T16" fmla="*/ 115 w 145"/>
                <a:gd name="T17" fmla="*/ 384 h 384"/>
                <a:gd name="T18" fmla="*/ 115 w 145"/>
                <a:gd name="T19" fmla="*/ 256 h 384"/>
                <a:gd name="T20" fmla="*/ 65 w 145"/>
                <a:gd name="T21" fmla="*/ 206 h 384"/>
                <a:gd name="T22" fmla="*/ 29 w 145"/>
                <a:gd name="T23" fmla="*/ 206 h 384"/>
                <a:gd name="T24" fmla="*/ 29 w 145"/>
                <a:gd name="T25" fmla="*/ 384 h 384"/>
                <a:gd name="T26" fmla="*/ 0 w 145"/>
                <a:gd name="T27" fmla="*/ 384 h 384"/>
                <a:gd name="T28" fmla="*/ 0 w 145"/>
                <a:gd name="T29" fmla="*/ 0 h 384"/>
                <a:gd name="T30" fmla="*/ 65 w 145"/>
                <a:gd name="T31" fmla="*/ 0 h 384"/>
                <a:gd name="T32" fmla="*/ 145 w 145"/>
                <a:gd name="T33" fmla="*/ 79 h 384"/>
                <a:gd name="T34" fmla="*/ 145 w 145"/>
                <a:gd name="T35" fmla="*/ 127 h 384"/>
                <a:gd name="T36" fmla="*/ 111 w 145"/>
                <a:gd name="T37" fmla="*/ 192 h 384"/>
                <a:gd name="T38" fmla="*/ 145 w 145"/>
                <a:gd name="T39" fmla="*/ 256 h 384"/>
                <a:gd name="T40" fmla="*/ 145 w 145"/>
                <a:gd name="T41"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 h="384">
                  <a:moveTo>
                    <a:pt x="65" y="177"/>
                  </a:moveTo>
                  <a:cubicBezTo>
                    <a:pt x="93" y="177"/>
                    <a:pt x="115" y="155"/>
                    <a:pt x="115" y="127"/>
                  </a:cubicBezTo>
                  <a:lnTo>
                    <a:pt x="115" y="79"/>
                  </a:lnTo>
                  <a:cubicBezTo>
                    <a:pt x="115" y="51"/>
                    <a:pt x="93" y="29"/>
                    <a:pt x="65" y="29"/>
                  </a:cubicBezTo>
                  <a:lnTo>
                    <a:pt x="29" y="29"/>
                  </a:lnTo>
                  <a:lnTo>
                    <a:pt x="29" y="177"/>
                  </a:lnTo>
                  <a:lnTo>
                    <a:pt x="65" y="177"/>
                  </a:lnTo>
                  <a:close/>
                  <a:moveTo>
                    <a:pt x="145" y="384"/>
                  </a:moveTo>
                  <a:lnTo>
                    <a:pt x="115" y="384"/>
                  </a:lnTo>
                  <a:lnTo>
                    <a:pt x="115" y="256"/>
                  </a:lnTo>
                  <a:cubicBezTo>
                    <a:pt x="115" y="229"/>
                    <a:pt x="93" y="206"/>
                    <a:pt x="65" y="206"/>
                  </a:cubicBezTo>
                  <a:lnTo>
                    <a:pt x="29" y="206"/>
                  </a:lnTo>
                  <a:lnTo>
                    <a:pt x="29" y="384"/>
                  </a:lnTo>
                  <a:lnTo>
                    <a:pt x="0" y="384"/>
                  </a:lnTo>
                  <a:lnTo>
                    <a:pt x="0" y="0"/>
                  </a:lnTo>
                  <a:lnTo>
                    <a:pt x="65" y="0"/>
                  </a:lnTo>
                  <a:cubicBezTo>
                    <a:pt x="109" y="0"/>
                    <a:pt x="145" y="35"/>
                    <a:pt x="145" y="79"/>
                  </a:cubicBezTo>
                  <a:lnTo>
                    <a:pt x="145" y="127"/>
                  </a:lnTo>
                  <a:cubicBezTo>
                    <a:pt x="145" y="153"/>
                    <a:pt x="131" y="177"/>
                    <a:pt x="111" y="192"/>
                  </a:cubicBezTo>
                  <a:cubicBezTo>
                    <a:pt x="131" y="206"/>
                    <a:pt x="145" y="230"/>
                    <a:pt x="145" y="256"/>
                  </a:cubicBezTo>
                  <a:lnTo>
                    <a:pt x="145"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36">
              <a:extLst>
                <a:ext uri="{FF2B5EF4-FFF2-40B4-BE49-F238E27FC236}">
                  <a16:creationId xmlns:a16="http://schemas.microsoft.com/office/drawing/2014/main" id="{51762361-7575-6F35-4CA1-75CE5496CD24}"/>
                </a:ext>
              </a:extLst>
            </p:cNvPr>
            <p:cNvSpPr>
              <a:spLocks noChangeAspect="1"/>
            </p:cNvSpPr>
            <p:nvPr/>
          </p:nvSpPr>
          <p:spPr bwMode="auto">
            <a:xfrm>
              <a:off x="5915025" y="619125"/>
              <a:ext cx="115888" cy="292100"/>
            </a:xfrm>
            <a:custGeom>
              <a:avLst/>
              <a:gdLst>
                <a:gd name="T0" fmla="*/ 0 w 152"/>
                <a:gd name="T1" fmla="*/ 0 h 384"/>
                <a:gd name="T2" fmla="*/ 29 w 152"/>
                <a:gd name="T3" fmla="*/ 0 h 384"/>
                <a:gd name="T4" fmla="*/ 29 w 152"/>
                <a:gd name="T5" fmla="*/ 177 h 384"/>
                <a:gd name="T6" fmla="*/ 58 w 152"/>
                <a:gd name="T7" fmla="*/ 177 h 384"/>
                <a:gd name="T8" fmla="*/ 122 w 152"/>
                <a:gd name="T9" fmla="*/ 0 h 384"/>
                <a:gd name="T10" fmla="*/ 152 w 152"/>
                <a:gd name="T11" fmla="*/ 0 h 384"/>
                <a:gd name="T12" fmla="*/ 81 w 152"/>
                <a:gd name="T13" fmla="*/ 192 h 384"/>
                <a:gd name="T14" fmla="*/ 152 w 152"/>
                <a:gd name="T15" fmla="*/ 384 h 384"/>
                <a:gd name="T16" fmla="*/ 122 w 152"/>
                <a:gd name="T17" fmla="*/ 384 h 384"/>
                <a:gd name="T18" fmla="*/ 58 w 152"/>
                <a:gd name="T19" fmla="*/ 206 h 384"/>
                <a:gd name="T20" fmla="*/ 29 w 152"/>
                <a:gd name="T21" fmla="*/ 206 h 384"/>
                <a:gd name="T22" fmla="*/ 29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29" y="0"/>
                  </a:lnTo>
                  <a:lnTo>
                    <a:pt x="29" y="177"/>
                  </a:lnTo>
                  <a:lnTo>
                    <a:pt x="58" y="177"/>
                  </a:lnTo>
                  <a:lnTo>
                    <a:pt x="122" y="0"/>
                  </a:lnTo>
                  <a:lnTo>
                    <a:pt x="152" y="0"/>
                  </a:lnTo>
                  <a:lnTo>
                    <a:pt x="81" y="192"/>
                  </a:lnTo>
                  <a:lnTo>
                    <a:pt x="152" y="384"/>
                  </a:lnTo>
                  <a:lnTo>
                    <a:pt x="122" y="384"/>
                  </a:lnTo>
                  <a:lnTo>
                    <a:pt x="58" y="206"/>
                  </a:lnTo>
                  <a:lnTo>
                    <a:pt x="29" y="206"/>
                  </a:lnTo>
                  <a:lnTo>
                    <a:pt x="29"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37">
              <a:extLst>
                <a:ext uri="{FF2B5EF4-FFF2-40B4-BE49-F238E27FC236}">
                  <a16:creationId xmlns:a16="http://schemas.microsoft.com/office/drawing/2014/main" id="{FDEDC9E0-0AE4-8786-C8CE-AD5FDECA5504}"/>
                </a:ext>
              </a:extLst>
            </p:cNvPr>
            <p:cNvSpPr>
              <a:spLocks noChangeAspect="1" noChangeArrowheads="1"/>
            </p:cNvSpPr>
            <p:nvPr/>
          </p:nvSpPr>
          <p:spPr bwMode="auto">
            <a:xfrm>
              <a:off x="6059488"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2" name="Freeform 38">
              <a:extLst>
                <a:ext uri="{FF2B5EF4-FFF2-40B4-BE49-F238E27FC236}">
                  <a16:creationId xmlns:a16="http://schemas.microsoft.com/office/drawing/2014/main" id="{0CFC37F0-F7D0-D864-96AA-E8F6125CFC0D}"/>
                </a:ext>
              </a:extLst>
            </p:cNvPr>
            <p:cNvSpPr>
              <a:spLocks noChangeAspect="1"/>
            </p:cNvSpPr>
            <p:nvPr/>
          </p:nvSpPr>
          <p:spPr bwMode="auto">
            <a:xfrm>
              <a:off x="6124575" y="619125"/>
              <a:ext cx="119063" cy="292100"/>
            </a:xfrm>
            <a:custGeom>
              <a:avLst/>
              <a:gdLst>
                <a:gd name="T0" fmla="*/ 0 w 157"/>
                <a:gd name="T1" fmla="*/ 0 h 384"/>
                <a:gd name="T2" fmla="*/ 36 w 157"/>
                <a:gd name="T3" fmla="*/ 0 h 384"/>
                <a:gd name="T4" fmla="*/ 127 w 157"/>
                <a:gd name="T5" fmla="*/ 291 h 384"/>
                <a:gd name="T6" fmla="*/ 128 w 157"/>
                <a:gd name="T7" fmla="*/ 291 h 384"/>
                <a:gd name="T8" fmla="*/ 128 w 157"/>
                <a:gd name="T9" fmla="*/ 0 h 384"/>
                <a:gd name="T10" fmla="*/ 157 w 157"/>
                <a:gd name="T11" fmla="*/ 0 h 384"/>
                <a:gd name="T12" fmla="*/ 157 w 157"/>
                <a:gd name="T13" fmla="*/ 384 h 384"/>
                <a:gd name="T14" fmla="*/ 128 w 157"/>
                <a:gd name="T15" fmla="*/ 384 h 384"/>
                <a:gd name="T16" fmla="*/ 31 w 157"/>
                <a:gd name="T17" fmla="*/ 76 h 384"/>
                <a:gd name="T18" fmla="*/ 30 w 157"/>
                <a:gd name="T19" fmla="*/ 76 h 384"/>
                <a:gd name="T20" fmla="*/ 30 w 157"/>
                <a:gd name="T21" fmla="*/ 384 h 384"/>
                <a:gd name="T22" fmla="*/ 0 w 157"/>
                <a:gd name="T23" fmla="*/ 384 h 384"/>
                <a:gd name="T24" fmla="*/ 0 w 157"/>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7" h="384">
                  <a:moveTo>
                    <a:pt x="0" y="0"/>
                  </a:moveTo>
                  <a:lnTo>
                    <a:pt x="36" y="0"/>
                  </a:lnTo>
                  <a:lnTo>
                    <a:pt x="127" y="291"/>
                  </a:lnTo>
                  <a:lnTo>
                    <a:pt x="128" y="291"/>
                  </a:lnTo>
                  <a:lnTo>
                    <a:pt x="128" y="0"/>
                  </a:lnTo>
                  <a:lnTo>
                    <a:pt x="157" y="0"/>
                  </a:lnTo>
                  <a:lnTo>
                    <a:pt x="157"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Freeform 39">
              <a:extLst>
                <a:ext uri="{FF2B5EF4-FFF2-40B4-BE49-F238E27FC236}">
                  <a16:creationId xmlns:a16="http://schemas.microsoft.com/office/drawing/2014/main" id="{803C8500-C368-035A-A8E9-411A8E12D2FB}"/>
                </a:ext>
              </a:extLst>
            </p:cNvPr>
            <p:cNvSpPr>
              <a:spLocks noChangeAspect="1" noEditPoints="1"/>
            </p:cNvSpPr>
            <p:nvPr/>
          </p:nvSpPr>
          <p:spPr bwMode="auto">
            <a:xfrm>
              <a:off x="6427788" y="614363"/>
              <a:ext cx="112713" cy="301625"/>
            </a:xfrm>
            <a:custGeom>
              <a:avLst/>
              <a:gdLst>
                <a:gd name="T0" fmla="*/ 30 w 148"/>
                <a:gd name="T1" fmla="*/ 322 h 396"/>
                <a:gd name="T2" fmla="*/ 74 w 148"/>
                <a:gd name="T3" fmla="*/ 366 h 396"/>
                <a:gd name="T4" fmla="*/ 119 w 148"/>
                <a:gd name="T5" fmla="*/ 322 h 396"/>
                <a:gd name="T6" fmla="*/ 119 w 148"/>
                <a:gd name="T7" fmla="*/ 74 h 396"/>
                <a:gd name="T8" fmla="*/ 74 w 148"/>
                <a:gd name="T9" fmla="*/ 30 h 396"/>
                <a:gd name="T10" fmla="*/ 30 w 148"/>
                <a:gd name="T11" fmla="*/ 74 h 396"/>
                <a:gd name="T12" fmla="*/ 30 w 148"/>
                <a:gd name="T13" fmla="*/ 322 h 396"/>
                <a:gd name="T14" fmla="*/ 0 w 148"/>
                <a:gd name="T15" fmla="*/ 74 h 396"/>
                <a:gd name="T16" fmla="*/ 74 w 148"/>
                <a:gd name="T17" fmla="*/ 0 h 396"/>
                <a:gd name="T18" fmla="*/ 148 w 148"/>
                <a:gd name="T19" fmla="*/ 74 h 396"/>
                <a:gd name="T20" fmla="*/ 148 w 148"/>
                <a:gd name="T21" fmla="*/ 322 h 396"/>
                <a:gd name="T22" fmla="*/ 74 w 148"/>
                <a:gd name="T23" fmla="*/ 396 h 396"/>
                <a:gd name="T24" fmla="*/ 0 w 148"/>
                <a:gd name="T25" fmla="*/ 322 h 396"/>
                <a:gd name="T26" fmla="*/ 0 w 148"/>
                <a:gd name="T27" fmla="*/ 74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8" h="396">
                  <a:moveTo>
                    <a:pt x="30" y="322"/>
                  </a:moveTo>
                  <a:cubicBezTo>
                    <a:pt x="30" y="346"/>
                    <a:pt x="50" y="366"/>
                    <a:pt x="74" y="366"/>
                  </a:cubicBezTo>
                  <a:cubicBezTo>
                    <a:pt x="99" y="366"/>
                    <a:pt x="119" y="346"/>
                    <a:pt x="119" y="322"/>
                  </a:cubicBezTo>
                  <a:lnTo>
                    <a:pt x="119" y="74"/>
                  </a:lnTo>
                  <a:cubicBezTo>
                    <a:pt x="119" y="49"/>
                    <a:pt x="99" y="30"/>
                    <a:pt x="74" y="30"/>
                  </a:cubicBezTo>
                  <a:cubicBezTo>
                    <a:pt x="50" y="30"/>
                    <a:pt x="30" y="49"/>
                    <a:pt x="30" y="74"/>
                  </a:cubicBezTo>
                  <a:lnTo>
                    <a:pt x="30" y="322"/>
                  </a:lnTo>
                  <a:close/>
                  <a:moveTo>
                    <a:pt x="0" y="74"/>
                  </a:moveTo>
                  <a:cubicBezTo>
                    <a:pt x="0" y="33"/>
                    <a:pt x="33" y="0"/>
                    <a:pt x="74" y="0"/>
                  </a:cubicBezTo>
                  <a:cubicBezTo>
                    <a:pt x="115" y="0"/>
                    <a:pt x="148" y="33"/>
                    <a:pt x="148" y="74"/>
                  </a:cubicBezTo>
                  <a:lnTo>
                    <a:pt x="148" y="322"/>
                  </a:lnTo>
                  <a:cubicBezTo>
                    <a:pt x="148" y="363"/>
                    <a:pt x="115" y="396"/>
                    <a:pt x="74" y="396"/>
                  </a:cubicBezTo>
                  <a:cubicBezTo>
                    <a:pt x="33" y="396"/>
                    <a:pt x="0" y="363"/>
                    <a:pt x="0" y="322"/>
                  </a:cubicBezTo>
                  <a:lnTo>
                    <a:pt x="0" y="7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Freeform 40">
              <a:extLst>
                <a:ext uri="{FF2B5EF4-FFF2-40B4-BE49-F238E27FC236}">
                  <a16:creationId xmlns:a16="http://schemas.microsoft.com/office/drawing/2014/main" id="{E5E60254-6153-A7B4-E94F-B97D8305C534}"/>
                </a:ext>
              </a:extLst>
            </p:cNvPr>
            <p:cNvSpPr>
              <a:spLocks noChangeAspect="1"/>
            </p:cNvSpPr>
            <p:nvPr/>
          </p:nvSpPr>
          <p:spPr bwMode="auto">
            <a:xfrm>
              <a:off x="6581775" y="619125"/>
              <a:ext cx="120650" cy="292100"/>
            </a:xfrm>
            <a:custGeom>
              <a:avLst/>
              <a:gdLst>
                <a:gd name="T0" fmla="*/ 0 w 158"/>
                <a:gd name="T1" fmla="*/ 0 h 384"/>
                <a:gd name="T2" fmla="*/ 36 w 158"/>
                <a:gd name="T3" fmla="*/ 0 h 384"/>
                <a:gd name="T4" fmla="*/ 127 w 158"/>
                <a:gd name="T5" fmla="*/ 291 h 384"/>
                <a:gd name="T6" fmla="*/ 128 w 158"/>
                <a:gd name="T7" fmla="*/ 291 h 384"/>
                <a:gd name="T8" fmla="*/ 128 w 158"/>
                <a:gd name="T9" fmla="*/ 0 h 384"/>
                <a:gd name="T10" fmla="*/ 158 w 158"/>
                <a:gd name="T11" fmla="*/ 0 h 384"/>
                <a:gd name="T12" fmla="*/ 158 w 158"/>
                <a:gd name="T13" fmla="*/ 384 h 384"/>
                <a:gd name="T14" fmla="*/ 128 w 158"/>
                <a:gd name="T15" fmla="*/ 384 h 384"/>
                <a:gd name="T16" fmla="*/ 31 w 158"/>
                <a:gd name="T17" fmla="*/ 76 h 384"/>
                <a:gd name="T18" fmla="*/ 30 w 158"/>
                <a:gd name="T19" fmla="*/ 76 h 384"/>
                <a:gd name="T20" fmla="*/ 30 w 158"/>
                <a:gd name="T21" fmla="*/ 384 h 384"/>
                <a:gd name="T22" fmla="*/ 0 w 158"/>
                <a:gd name="T23" fmla="*/ 384 h 384"/>
                <a:gd name="T24" fmla="*/ 0 w 158"/>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384">
                  <a:moveTo>
                    <a:pt x="0" y="0"/>
                  </a:moveTo>
                  <a:lnTo>
                    <a:pt x="36" y="0"/>
                  </a:lnTo>
                  <a:lnTo>
                    <a:pt x="127" y="291"/>
                  </a:lnTo>
                  <a:lnTo>
                    <a:pt x="128" y="291"/>
                  </a:lnTo>
                  <a:lnTo>
                    <a:pt x="128" y="0"/>
                  </a:lnTo>
                  <a:lnTo>
                    <a:pt x="158" y="0"/>
                  </a:lnTo>
                  <a:lnTo>
                    <a:pt x="158"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5" name="Freeform 41">
              <a:extLst>
                <a:ext uri="{FF2B5EF4-FFF2-40B4-BE49-F238E27FC236}">
                  <a16:creationId xmlns:a16="http://schemas.microsoft.com/office/drawing/2014/main" id="{9C3C2F17-0C40-731A-DB55-889B17CA4EE9}"/>
                </a:ext>
              </a:extLst>
            </p:cNvPr>
            <p:cNvSpPr>
              <a:spLocks noChangeAspect="1"/>
            </p:cNvSpPr>
            <p:nvPr/>
          </p:nvSpPr>
          <p:spPr bwMode="auto">
            <a:xfrm>
              <a:off x="6740525" y="619125"/>
              <a:ext cx="22225" cy="52388"/>
            </a:xfrm>
            <a:custGeom>
              <a:avLst/>
              <a:gdLst>
                <a:gd name="T0" fmla="*/ 0 w 30"/>
                <a:gd name="T1" fmla="*/ 70 h 70"/>
                <a:gd name="T2" fmla="*/ 0 w 30"/>
                <a:gd name="T3" fmla="*/ 58 h 70"/>
                <a:gd name="T4" fmla="*/ 15 w 30"/>
                <a:gd name="T5" fmla="*/ 40 h 70"/>
                <a:gd name="T6" fmla="*/ 0 w 30"/>
                <a:gd name="T7" fmla="*/ 40 h 70"/>
                <a:gd name="T8" fmla="*/ 0 w 30"/>
                <a:gd name="T9" fmla="*/ 0 h 70"/>
                <a:gd name="T10" fmla="*/ 30 w 30"/>
                <a:gd name="T11" fmla="*/ 0 h 70"/>
                <a:gd name="T12" fmla="*/ 30 w 30"/>
                <a:gd name="T13" fmla="*/ 35 h 70"/>
                <a:gd name="T14" fmla="*/ 0 w 30"/>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70">
                  <a:moveTo>
                    <a:pt x="0" y="70"/>
                  </a:moveTo>
                  <a:lnTo>
                    <a:pt x="0" y="58"/>
                  </a:lnTo>
                  <a:cubicBezTo>
                    <a:pt x="7" y="58"/>
                    <a:pt x="15" y="49"/>
                    <a:pt x="15" y="40"/>
                  </a:cubicBezTo>
                  <a:lnTo>
                    <a:pt x="0" y="40"/>
                  </a:lnTo>
                  <a:lnTo>
                    <a:pt x="0" y="0"/>
                  </a:lnTo>
                  <a:lnTo>
                    <a:pt x="30" y="0"/>
                  </a:lnTo>
                  <a:lnTo>
                    <a:pt x="30" y="35"/>
                  </a:lnTo>
                  <a:cubicBezTo>
                    <a:pt x="30" y="54"/>
                    <a:pt x="17" y="70"/>
                    <a:pt x="0" y="70"/>
                  </a:cubicBez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Freeform 42">
              <a:extLst>
                <a:ext uri="{FF2B5EF4-FFF2-40B4-BE49-F238E27FC236}">
                  <a16:creationId xmlns:a16="http://schemas.microsoft.com/office/drawing/2014/main" id="{260B1E8F-3891-A570-C76C-4C41B0ACDF15}"/>
                </a:ext>
              </a:extLst>
            </p:cNvPr>
            <p:cNvSpPr>
              <a:spLocks noChangeAspect="1"/>
            </p:cNvSpPr>
            <p:nvPr/>
          </p:nvSpPr>
          <p:spPr bwMode="auto">
            <a:xfrm>
              <a:off x="7059613" y="968375"/>
              <a:ext cx="277813" cy="719138"/>
            </a:xfrm>
            <a:custGeom>
              <a:avLst/>
              <a:gdLst>
                <a:gd name="T0" fmla="*/ 172 w 365"/>
                <a:gd name="T1" fmla="*/ 537 h 942"/>
                <a:gd name="T2" fmla="*/ 275 w 365"/>
                <a:gd name="T3" fmla="*/ 537 h 942"/>
                <a:gd name="T4" fmla="*/ 275 w 365"/>
                <a:gd name="T5" fmla="*/ 757 h 942"/>
                <a:gd name="T6" fmla="*/ 182 w 365"/>
                <a:gd name="T7" fmla="*/ 850 h 942"/>
                <a:gd name="T8" fmla="*/ 90 w 365"/>
                <a:gd name="T9" fmla="*/ 757 h 942"/>
                <a:gd name="T10" fmla="*/ 90 w 365"/>
                <a:gd name="T11" fmla="*/ 182 h 942"/>
                <a:gd name="T12" fmla="*/ 182 w 365"/>
                <a:gd name="T13" fmla="*/ 89 h 942"/>
                <a:gd name="T14" fmla="*/ 275 w 365"/>
                <a:gd name="T15" fmla="*/ 182 h 942"/>
                <a:gd name="T16" fmla="*/ 275 w 365"/>
                <a:gd name="T17" fmla="*/ 307 h 942"/>
                <a:gd name="T18" fmla="*/ 276 w 365"/>
                <a:gd name="T19" fmla="*/ 307 h 942"/>
                <a:gd name="T20" fmla="*/ 365 w 365"/>
                <a:gd name="T21" fmla="*/ 256 h 942"/>
                <a:gd name="T22" fmla="*/ 365 w 365"/>
                <a:gd name="T23" fmla="*/ 182 h 942"/>
                <a:gd name="T24" fmla="*/ 182 w 365"/>
                <a:gd name="T25" fmla="*/ 0 h 942"/>
                <a:gd name="T26" fmla="*/ 0 w 365"/>
                <a:gd name="T27" fmla="*/ 182 h 942"/>
                <a:gd name="T28" fmla="*/ 0 w 365"/>
                <a:gd name="T29" fmla="*/ 757 h 942"/>
                <a:gd name="T30" fmla="*/ 182 w 365"/>
                <a:gd name="T31" fmla="*/ 939 h 942"/>
                <a:gd name="T32" fmla="*/ 286 w 365"/>
                <a:gd name="T33" fmla="*/ 908 h 942"/>
                <a:gd name="T34" fmla="*/ 286 w 365"/>
                <a:gd name="T35" fmla="*/ 926 h 942"/>
                <a:gd name="T36" fmla="*/ 365 w 365"/>
                <a:gd name="T37" fmla="*/ 942 h 942"/>
                <a:gd name="T38" fmla="*/ 365 w 365"/>
                <a:gd name="T39" fmla="*/ 448 h 942"/>
                <a:gd name="T40" fmla="*/ 172 w 365"/>
                <a:gd name="T41" fmla="*/ 448 h 942"/>
                <a:gd name="T42" fmla="*/ 172 w 365"/>
                <a:gd name="T43" fmla="*/ 537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5" h="942">
                  <a:moveTo>
                    <a:pt x="172" y="537"/>
                  </a:moveTo>
                  <a:lnTo>
                    <a:pt x="275" y="537"/>
                  </a:lnTo>
                  <a:lnTo>
                    <a:pt x="275" y="757"/>
                  </a:lnTo>
                  <a:cubicBezTo>
                    <a:pt x="275" y="809"/>
                    <a:pt x="234" y="850"/>
                    <a:pt x="182" y="850"/>
                  </a:cubicBezTo>
                  <a:cubicBezTo>
                    <a:pt x="131" y="850"/>
                    <a:pt x="90" y="809"/>
                    <a:pt x="90" y="757"/>
                  </a:cubicBezTo>
                  <a:lnTo>
                    <a:pt x="90" y="182"/>
                  </a:lnTo>
                  <a:cubicBezTo>
                    <a:pt x="90" y="131"/>
                    <a:pt x="131" y="89"/>
                    <a:pt x="182" y="89"/>
                  </a:cubicBezTo>
                  <a:cubicBezTo>
                    <a:pt x="234" y="89"/>
                    <a:pt x="275" y="131"/>
                    <a:pt x="275" y="182"/>
                  </a:cubicBezTo>
                  <a:lnTo>
                    <a:pt x="275" y="307"/>
                  </a:lnTo>
                  <a:lnTo>
                    <a:pt x="276" y="307"/>
                  </a:lnTo>
                  <a:lnTo>
                    <a:pt x="365" y="256"/>
                  </a:lnTo>
                  <a:lnTo>
                    <a:pt x="365" y="182"/>
                  </a:lnTo>
                  <a:cubicBezTo>
                    <a:pt x="365" y="82"/>
                    <a:pt x="283" y="0"/>
                    <a:pt x="182" y="0"/>
                  </a:cubicBezTo>
                  <a:cubicBezTo>
                    <a:pt x="82" y="0"/>
                    <a:pt x="0" y="82"/>
                    <a:pt x="0" y="182"/>
                  </a:cubicBezTo>
                  <a:lnTo>
                    <a:pt x="0" y="757"/>
                  </a:lnTo>
                  <a:cubicBezTo>
                    <a:pt x="0" y="858"/>
                    <a:pt x="82" y="939"/>
                    <a:pt x="182" y="939"/>
                  </a:cubicBezTo>
                  <a:cubicBezTo>
                    <a:pt x="220" y="939"/>
                    <a:pt x="256" y="928"/>
                    <a:pt x="286" y="908"/>
                  </a:cubicBezTo>
                  <a:lnTo>
                    <a:pt x="286" y="926"/>
                  </a:lnTo>
                  <a:lnTo>
                    <a:pt x="365" y="942"/>
                  </a:lnTo>
                  <a:lnTo>
                    <a:pt x="365" y="448"/>
                  </a:lnTo>
                  <a:lnTo>
                    <a:pt x="172" y="448"/>
                  </a:lnTo>
                  <a:lnTo>
                    <a:pt x="172" y="5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Freeform 43">
              <a:extLst>
                <a:ext uri="{FF2B5EF4-FFF2-40B4-BE49-F238E27FC236}">
                  <a16:creationId xmlns:a16="http://schemas.microsoft.com/office/drawing/2014/main" id="{546CB221-6877-F081-B1CF-258AFFDC08DE}"/>
                </a:ext>
              </a:extLst>
            </p:cNvPr>
            <p:cNvSpPr>
              <a:spLocks noChangeAspect="1"/>
            </p:cNvSpPr>
            <p:nvPr/>
          </p:nvSpPr>
          <p:spPr bwMode="auto">
            <a:xfrm>
              <a:off x="8924925" y="968375"/>
              <a:ext cx="277813" cy="715963"/>
            </a:xfrm>
            <a:custGeom>
              <a:avLst/>
              <a:gdLst>
                <a:gd name="T0" fmla="*/ 275 w 364"/>
                <a:gd name="T1" fmla="*/ 757 h 939"/>
                <a:gd name="T2" fmla="*/ 182 w 364"/>
                <a:gd name="T3" fmla="*/ 850 h 939"/>
                <a:gd name="T4" fmla="*/ 89 w 364"/>
                <a:gd name="T5" fmla="*/ 757 h 939"/>
                <a:gd name="T6" fmla="*/ 89 w 364"/>
                <a:gd name="T7" fmla="*/ 182 h 939"/>
                <a:gd name="T8" fmla="*/ 182 w 364"/>
                <a:gd name="T9" fmla="*/ 89 h 939"/>
                <a:gd name="T10" fmla="*/ 275 w 364"/>
                <a:gd name="T11" fmla="*/ 182 h 939"/>
                <a:gd name="T12" fmla="*/ 275 w 364"/>
                <a:gd name="T13" fmla="*/ 334 h 939"/>
                <a:gd name="T14" fmla="*/ 364 w 364"/>
                <a:gd name="T15" fmla="*/ 282 h 939"/>
                <a:gd name="T16" fmla="*/ 364 w 364"/>
                <a:gd name="T17" fmla="*/ 182 h 939"/>
                <a:gd name="T18" fmla="*/ 182 w 364"/>
                <a:gd name="T19" fmla="*/ 0 h 939"/>
                <a:gd name="T20" fmla="*/ 0 w 364"/>
                <a:gd name="T21" fmla="*/ 182 h 939"/>
                <a:gd name="T22" fmla="*/ 0 w 364"/>
                <a:gd name="T23" fmla="*/ 757 h 939"/>
                <a:gd name="T24" fmla="*/ 182 w 364"/>
                <a:gd name="T25" fmla="*/ 939 h 939"/>
                <a:gd name="T26" fmla="*/ 364 w 364"/>
                <a:gd name="T27" fmla="*/ 757 h 939"/>
                <a:gd name="T28" fmla="*/ 364 w 364"/>
                <a:gd name="T29" fmla="*/ 625 h 939"/>
                <a:gd name="T30" fmla="*/ 275 w 364"/>
                <a:gd name="T31" fmla="*/ 625 h 939"/>
                <a:gd name="T32" fmla="*/ 275 w 364"/>
                <a:gd name="T33" fmla="*/ 757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4" h="939">
                  <a:moveTo>
                    <a:pt x="275" y="757"/>
                  </a:moveTo>
                  <a:cubicBezTo>
                    <a:pt x="275" y="809"/>
                    <a:pt x="234" y="850"/>
                    <a:pt x="182" y="850"/>
                  </a:cubicBezTo>
                  <a:cubicBezTo>
                    <a:pt x="131" y="850"/>
                    <a:pt x="89" y="809"/>
                    <a:pt x="89" y="757"/>
                  </a:cubicBezTo>
                  <a:lnTo>
                    <a:pt x="89" y="182"/>
                  </a:lnTo>
                  <a:cubicBezTo>
                    <a:pt x="89" y="131"/>
                    <a:pt x="131" y="89"/>
                    <a:pt x="182" y="89"/>
                  </a:cubicBezTo>
                  <a:cubicBezTo>
                    <a:pt x="234" y="89"/>
                    <a:pt x="275" y="131"/>
                    <a:pt x="275" y="182"/>
                  </a:cubicBezTo>
                  <a:lnTo>
                    <a:pt x="275" y="334"/>
                  </a:lnTo>
                  <a:lnTo>
                    <a:pt x="364" y="282"/>
                  </a:lnTo>
                  <a:lnTo>
                    <a:pt x="364" y="182"/>
                  </a:lnTo>
                  <a:cubicBezTo>
                    <a:pt x="364" y="82"/>
                    <a:pt x="283" y="0"/>
                    <a:pt x="182" y="0"/>
                  </a:cubicBezTo>
                  <a:cubicBezTo>
                    <a:pt x="82" y="0"/>
                    <a:pt x="0" y="82"/>
                    <a:pt x="0" y="182"/>
                  </a:cubicBezTo>
                  <a:lnTo>
                    <a:pt x="0" y="757"/>
                  </a:lnTo>
                  <a:cubicBezTo>
                    <a:pt x="0" y="858"/>
                    <a:pt x="82" y="939"/>
                    <a:pt x="182" y="939"/>
                  </a:cubicBezTo>
                  <a:cubicBezTo>
                    <a:pt x="283" y="939"/>
                    <a:pt x="364" y="858"/>
                    <a:pt x="364" y="757"/>
                  </a:cubicBezTo>
                  <a:lnTo>
                    <a:pt x="364" y="625"/>
                  </a:lnTo>
                  <a:lnTo>
                    <a:pt x="275" y="625"/>
                  </a:lnTo>
                  <a:lnTo>
                    <a:pt x="275" y="75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8" name="Freeform 44">
              <a:extLst>
                <a:ext uri="{FF2B5EF4-FFF2-40B4-BE49-F238E27FC236}">
                  <a16:creationId xmlns:a16="http://schemas.microsoft.com/office/drawing/2014/main" id="{05C170A6-FC45-49AD-3636-50B07EDB559B}"/>
                </a:ext>
              </a:extLst>
            </p:cNvPr>
            <p:cNvSpPr>
              <a:spLocks noChangeAspect="1"/>
            </p:cNvSpPr>
            <p:nvPr/>
          </p:nvSpPr>
          <p:spPr bwMode="auto">
            <a:xfrm>
              <a:off x="6791325" y="614363"/>
              <a:ext cx="112713"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9" name="Freeform 45">
              <a:extLst>
                <a:ext uri="{FF2B5EF4-FFF2-40B4-BE49-F238E27FC236}">
                  <a16:creationId xmlns:a16="http://schemas.microsoft.com/office/drawing/2014/main" id="{23D22567-9CB4-85CD-C52D-3953777791F8}"/>
                </a:ext>
              </a:extLst>
            </p:cNvPr>
            <p:cNvSpPr>
              <a:spLocks noChangeAspect="1"/>
            </p:cNvSpPr>
            <p:nvPr/>
          </p:nvSpPr>
          <p:spPr bwMode="auto">
            <a:xfrm>
              <a:off x="6280150" y="614363"/>
              <a:ext cx="114300"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925987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EDE35D-B15E-6719-D27E-7393B8A67106}"/>
              </a:ext>
            </a:extLst>
          </p:cNvPr>
          <p:cNvSpPr txBox="1"/>
          <p:nvPr/>
        </p:nvSpPr>
        <p:spPr>
          <a:xfrm>
            <a:off x="0" y="154466"/>
            <a:ext cx="12192000" cy="523220"/>
          </a:xfrm>
          <a:prstGeom prst="rect">
            <a:avLst/>
          </a:prstGeom>
          <a:noFill/>
        </p:spPr>
        <p:txBody>
          <a:bodyPr wrap="square" rtlCol="0">
            <a:spAutoFit/>
          </a:bodyPr>
          <a:lstStyle/>
          <a:p>
            <a:pPr algn="ctr"/>
            <a:r>
              <a:rPr lang="en-US" sz="2800" b="1" dirty="0">
                <a:latin typeface="Arial" panose="020B0604020202020204" pitchFamily="34" charset="0"/>
                <a:cs typeface="Arial" panose="020B0604020202020204" pitchFamily="34" charset="0"/>
              </a:rPr>
              <a:t>EXPORT HIGH ESOLUTION IMAGES FROM POWERPOINT</a:t>
            </a:r>
          </a:p>
        </p:txBody>
      </p:sp>
      <p:sp>
        <p:nvSpPr>
          <p:cNvPr id="6" name="TextBox 5">
            <a:extLst>
              <a:ext uri="{FF2B5EF4-FFF2-40B4-BE49-F238E27FC236}">
                <a16:creationId xmlns:a16="http://schemas.microsoft.com/office/drawing/2014/main" id="{E2EB375D-CC84-9D7B-1EC0-C43526985CC7}"/>
              </a:ext>
            </a:extLst>
          </p:cNvPr>
          <p:cNvSpPr txBox="1"/>
          <p:nvPr/>
        </p:nvSpPr>
        <p:spPr>
          <a:xfrm>
            <a:off x="444674" y="1116984"/>
            <a:ext cx="11104533" cy="4773614"/>
          </a:xfrm>
          <a:prstGeom prst="rect">
            <a:avLst/>
          </a:prstGeom>
          <a:noFill/>
        </p:spPr>
        <p:txBody>
          <a:bodyPr wrap="square">
            <a:spAutoFit/>
          </a:bodyPr>
          <a:lstStyle/>
          <a:p>
            <a:pPr algn="l" fontAlgn="base">
              <a:lnSpc>
                <a:spcPct val="90000"/>
              </a:lnSpc>
              <a:spcAft>
                <a:spcPts val="1800"/>
              </a:spcAft>
            </a:pPr>
            <a:r>
              <a:rPr lang="en-US" sz="2000" b="1" i="0" u="none" strike="noStrike" dirty="0">
                <a:solidFill>
                  <a:srgbClr val="333333"/>
                </a:solidFill>
                <a:effectLst/>
                <a:latin typeface="Arial" panose="020B0604020202020204" pitchFamily="34" charset="0"/>
                <a:cs typeface="Arial" panose="020B0604020202020204" pitchFamily="34" charset="0"/>
              </a:rPr>
              <a:t>Windows OS (Option 1)</a:t>
            </a:r>
            <a:br>
              <a:rPr lang="en-US" sz="2000" b="1"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1:</a:t>
            </a:r>
            <a:r>
              <a:rPr lang="en-US" sz="1600" b="0" i="0" u="none" strike="noStrike" dirty="0">
                <a:solidFill>
                  <a:srgbClr val="333333"/>
                </a:solidFill>
                <a:effectLst/>
                <a:latin typeface="Arial" panose="020B0604020202020204" pitchFamily="34" charset="0"/>
                <a:cs typeface="Arial" panose="020B0604020202020204" pitchFamily="34" charset="0"/>
              </a:rPr>
              <a:t> In PowerPoint, choose Save As and select PDF. Save the PDF somewhere you can find it.</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2:</a:t>
            </a:r>
            <a:r>
              <a:rPr lang="en-US" sz="1600" b="0" i="0" u="none" strike="noStrike" dirty="0">
                <a:solidFill>
                  <a:srgbClr val="333333"/>
                </a:solidFill>
                <a:effectLst/>
                <a:latin typeface="Arial" panose="020B0604020202020204" pitchFamily="34" charset="0"/>
                <a:cs typeface="Arial" panose="020B0604020202020204" pitchFamily="34" charset="0"/>
              </a:rPr>
              <a:t> Go to </a:t>
            </a:r>
            <a:r>
              <a:rPr lang="en-US" sz="1600" b="1" i="0" u="none" strike="noStrike" dirty="0">
                <a:solidFill>
                  <a:srgbClr val="0376A0"/>
                </a:solidFill>
                <a:effectLst/>
                <a:latin typeface="Arial" panose="020B0604020202020204" pitchFamily="34" charset="0"/>
                <a:cs typeface="Arial" panose="020B0604020202020204" pitchFamily="34" charset="0"/>
                <a:hlinkClick r:id="rId2"/>
              </a:rPr>
              <a:t>https://cloudconvert.com</a:t>
            </a:r>
            <a:r>
              <a:rPr lang="en-US" sz="1600" b="0" i="0" u="none" strike="noStrike" dirty="0">
                <a:solidFill>
                  <a:srgbClr val="333333"/>
                </a:solidFill>
                <a:effectLst/>
                <a:latin typeface="Arial" panose="020B0604020202020204" pitchFamily="34" charset="0"/>
                <a:cs typeface="Arial" panose="020B0604020202020204" pitchFamily="34" charset="0"/>
              </a:rPr>
              <a:t> and chose Selected File &gt; From My Computer and find your PDF.</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3: </a:t>
            </a:r>
            <a:r>
              <a:rPr lang="en-US" sz="1600" b="0" i="0" u="none" strike="noStrike" dirty="0">
                <a:solidFill>
                  <a:srgbClr val="333333"/>
                </a:solidFill>
                <a:effectLst/>
                <a:latin typeface="Arial" panose="020B0604020202020204" pitchFamily="34" charset="0"/>
                <a:cs typeface="Arial" panose="020B0604020202020204" pitchFamily="34" charset="0"/>
              </a:rPr>
              <a:t>Under Covert To, selected Image &gt; JPG.</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4:</a:t>
            </a:r>
            <a:r>
              <a:rPr lang="en-US" sz="1600" b="0" i="0" u="none" strike="noStrike" dirty="0">
                <a:solidFill>
                  <a:srgbClr val="333333"/>
                </a:solidFill>
                <a:effectLst/>
                <a:latin typeface="Arial" panose="020B0604020202020204" pitchFamily="34" charset="0"/>
                <a:cs typeface="Arial" panose="020B0604020202020204" pitchFamily="34" charset="0"/>
              </a:rPr>
              <a:t> Click the wrench icon and enter Pixel Density as 300 and Quality at 80 (leave the rest blank). Click Convert. When complete click Download and save your JPG where you can find it.</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5:</a:t>
            </a:r>
            <a:r>
              <a:rPr lang="en-US" sz="1600" b="0" i="0" u="none" strike="noStrike" dirty="0">
                <a:solidFill>
                  <a:srgbClr val="333333"/>
                </a:solidFill>
                <a:effectLst/>
                <a:latin typeface="Arial" panose="020B0604020202020204" pitchFamily="34" charset="0"/>
                <a:cs typeface="Arial" panose="020B0604020202020204" pitchFamily="34" charset="0"/>
              </a:rPr>
              <a:t> In Word, go to Insert &gt; Pictures &gt; From This Device and find your JPG to insert it.</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6:</a:t>
            </a:r>
            <a:r>
              <a:rPr lang="en-US" sz="1600" b="0" i="0" u="none" strike="noStrike" dirty="0">
                <a:solidFill>
                  <a:srgbClr val="333333"/>
                </a:solidFill>
                <a:effectLst/>
                <a:latin typeface="Arial" panose="020B0604020202020204" pitchFamily="34" charset="0"/>
                <a:cs typeface="Arial" panose="020B0604020202020204" pitchFamily="34" charset="0"/>
              </a:rPr>
              <a:t> Crop or scale as needed.</a:t>
            </a:r>
            <a:endParaRPr lang="en-US" sz="2000" b="1" i="0" u="none" strike="noStrike" dirty="0">
              <a:solidFill>
                <a:srgbClr val="333333"/>
              </a:solidFill>
              <a:effectLst/>
              <a:latin typeface="Arial" panose="020B0604020202020204" pitchFamily="34" charset="0"/>
              <a:cs typeface="Arial" panose="020B0604020202020204" pitchFamily="34" charset="0"/>
            </a:endParaRPr>
          </a:p>
          <a:p>
            <a:pPr algn="l" fontAlgn="base">
              <a:lnSpc>
                <a:spcPct val="90000"/>
              </a:lnSpc>
              <a:spcAft>
                <a:spcPts val="1800"/>
              </a:spcAft>
            </a:pPr>
            <a:r>
              <a:rPr lang="en-US" sz="2000" b="1" i="0" u="none" strike="noStrike" dirty="0">
                <a:solidFill>
                  <a:srgbClr val="333333"/>
                </a:solidFill>
                <a:effectLst/>
                <a:latin typeface="Arial" panose="020B0604020202020204" pitchFamily="34" charset="0"/>
                <a:cs typeface="Arial" panose="020B0604020202020204" pitchFamily="34" charset="0"/>
              </a:rPr>
              <a:t>Windows OS (Option 2)</a:t>
            </a:r>
            <a:br>
              <a:rPr lang="en-US" sz="2000" b="1" i="0" u="none" strike="noStrike" dirty="0">
                <a:solidFill>
                  <a:srgbClr val="333333"/>
                </a:solidFill>
                <a:effectLst/>
                <a:latin typeface="Arial" panose="020B0604020202020204" pitchFamily="34" charset="0"/>
                <a:cs typeface="Arial" panose="020B0604020202020204" pitchFamily="34" charset="0"/>
              </a:rPr>
            </a:br>
            <a:r>
              <a:rPr lang="en-US" sz="1600" b="0" i="0" u="none" strike="noStrike" dirty="0">
                <a:solidFill>
                  <a:srgbClr val="333333"/>
                </a:solidFill>
                <a:effectLst/>
                <a:latin typeface="Arial" panose="020B0604020202020204" pitchFamily="34" charset="0"/>
                <a:cs typeface="Arial" panose="020B0604020202020204" pitchFamily="34" charset="0"/>
              </a:rPr>
              <a:t>Invest in the </a:t>
            </a:r>
            <a:r>
              <a:rPr lang="en-US" sz="1600" b="0" i="0" u="none" strike="noStrike" dirty="0" err="1">
                <a:solidFill>
                  <a:srgbClr val="333333"/>
                </a:solidFill>
                <a:effectLst/>
                <a:latin typeface="Arial" panose="020B0604020202020204" pitchFamily="34" charset="0"/>
                <a:cs typeface="Arial" panose="020B0604020202020204" pitchFamily="34" charset="0"/>
              </a:rPr>
              <a:t>ImageExport</a:t>
            </a:r>
            <a:r>
              <a:rPr lang="en-US" sz="1600" b="0" i="0" u="none" strike="noStrike" dirty="0">
                <a:solidFill>
                  <a:srgbClr val="333333"/>
                </a:solidFill>
                <a:effectLst/>
                <a:latin typeface="Arial" panose="020B0604020202020204" pitchFamily="34" charset="0"/>
                <a:cs typeface="Arial" panose="020B0604020202020204" pitchFamily="34" charset="0"/>
              </a:rPr>
              <a:t> PowerPoint add in: </a:t>
            </a:r>
            <a:r>
              <a:rPr lang="en-US" sz="1600" b="1" i="0" u="none" strike="noStrike" dirty="0">
                <a:solidFill>
                  <a:srgbClr val="0376A0"/>
                </a:solidFill>
                <a:effectLst/>
                <a:latin typeface="Arial" panose="020B0604020202020204" pitchFamily="34" charset="0"/>
                <a:cs typeface="Arial" panose="020B0604020202020204" pitchFamily="34" charset="0"/>
                <a:hlinkClick r:id="rId3"/>
              </a:rPr>
              <a:t>http://www.pptools.com/imageexport</a:t>
            </a:r>
            <a:endParaRPr lang="en-US" sz="2000" b="1" i="0" u="none" strike="noStrike" dirty="0">
              <a:solidFill>
                <a:srgbClr val="333333"/>
              </a:solidFill>
              <a:effectLst/>
              <a:latin typeface="Arial" panose="020B0604020202020204" pitchFamily="34" charset="0"/>
              <a:cs typeface="Arial" panose="020B0604020202020204" pitchFamily="34" charset="0"/>
            </a:endParaRPr>
          </a:p>
          <a:p>
            <a:pPr algn="l" fontAlgn="base">
              <a:lnSpc>
                <a:spcPct val="90000"/>
              </a:lnSpc>
              <a:spcAft>
                <a:spcPts val="1800"/>
              </a:spcAft>
            </a:pPr>
            <a:r>
              <a:rPr lang="en-US" sz="2000" b="1" i="0" u="none" strike="noStrike" dirty="0">
                <a:solidFill>
                  <a:srgbClr val="333333"/>
                </a:solidFill>
                <a:effectLst/>
                <a:latin typeface="Arial" panose="020B0604020202020204" pitchFamily="34" charset="0"/>
                <a:cs typeface="Arial" panose="020B0604020202020204" pitchFamily="34" charset="0"/>
              </a:rPr>
              <a:t>Windows OS (Option 3)</a:t>
            </a:r>
            <a:br>
              <a:rPr lang="en-US" sz="2000" b="1" i="0" u="none" strike="noStrike" dirty="0">
                <a:solidFill>
                  <a:srgbClr val="333333"/>
                </a:solidFill>
                <a:effectLst/>
                <a:latin typeface="Arial" panose="020B0604020202020204" pitchFamily="34" charset="0"/>
                <a:cs typeface="Arial" panose="020B0604020202020204" pitchFamily="34" charset="0"/>
              </a:rPr>
            </a:br>
            <a:r>
              <a:rPr lang="en-US" sz="1600" b="0" i="0" u="none" strike="noStrike" dirty="0">
                <a:solidFill>
                  <a:srgbClr val="333333"/>
                </a:solidFill>
                <a:effectLst/>
                <a:latin typeface="Arial" panose="020B0604020202020204" pitchFamily="34" charset="0"/>
                <a:cs typeface="Arial" panose="020B0604020202020204" pitchFamily="34" charset="0"/>
              </a:rPr>
              <a:t>Follow these instructions: </a:t>
            </a:r>
            <a:r>
              <a:rPr lang="en-US" sz="1600" b="1" i="0" u="none" strike="noStrike" dirty="0">
                <a:solidFill>
                  <a:srgbClr val="0376A0"/>
                </a:solidFill>
                <a:effectLst/>
                <a:latin typeface="Arial" panose="020B0604020202020204" pitchFamily="34" charset="0"/>
                <a:cs typeface="Arial" panose="020B0604020202020204" pitchFamily="34" charset="0"/>
                <a:hlinkClick r:id="rId4"/>
              </a:rPr>
              <a:t>https://learn.microsoft.com/en-us/office/troubleshoot/powerpoint/change-export-slide-resolution</a:t>
            </a:r>
            <a:endParaRPr lang="en-US" sz="2000" b="1" i="0" u="none" strike="noStrike" dirty="0">
              <a:solidFill>
                <a:srgbClr val="333333"/>
              </a:solidFill>
              <a:effectLst/>
              <a:latin typeface="Arial" panose="020B0604020202020204" pitchFamily="34" charset="0"/>
              <a:cs typeface="Arial" panose="020B0604020202020204" pitchFamily="34" charset="0"/>
            </a:endParaRPr>
          </a:p>
          <a:p>
            <a:pPr algn="l" fontAlgn="base">
              <a:lnSpc>
                <a:spcPct val="90000"/>
              </a:lnSpc>
              <a:spcAft>
                <a:spcPts val="1800"/>
              </a:spcAft>
            </a:pPr>
            <a:r>
              <a:rPr lang="en-US" sz="2000" b="1" i="0" u="none" strike="noStrike" dirty="0">
                <a:solidFill>
                  <a:srgbClr val="333333"/>
                </a:solidFill>
                <a:effectLst/>
                <a:latin typeface="Arial" panose="020B0604020202020204" pitchFamily="34" charset="0"/>
                <a:cs typeface="Arial" panose="020B0604020202020204" pitchFamily="34" charset="0"/>
              </a:rPr>
              <a:t>Mac OS</a:t>
            </a:r>
            <a:br>
              <a:rPr lang="en-US" sz="2000" b="1"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1:</a:t>
            </a:r>
            <a:r>
              <a:rPr lang="en-US" sz="1600" b="0" i="0" u="none" strike="noStrike" dirty="0">
                <a:solidFill>
                  <a:srgbClr val="333333"/>
                </a:solidFill>
                <a:effectLst/>
                <a:latin typeface="Arial" panose="020B0604020202020204" pitchFamily="34" charset="0"/>
                <a:cs typeface="Arial" panose="020B0604020202020204" pitchFamily="34" charset="0"/>
              </a:rPr>
              <a:t> In PowerPoint, choose Save As and select PDF. Save the PDF somewhere you can find it.</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2:</a:t>
            </a:r>
            <a:r>
              <a:rPr lang="en-US" sz="1600" b="0" i="0" u="none" strike="noStrike" dirty="0">
                <a:solidFill>
                  <a:srgbClr val="333333"/>
                </a:solidFill>
                <a:effectLst/>
                <a:latin typeface="Arial" panose="020B0604020202020204" pitchFamily="34" charset="0"/>
                <a:cs typeface="Arial" panose="020B0604020202020204" pitchFamily="34" charset="0"/>
              </a:rPr>
              <a:t> In Word, choose the Insert tab and choose Object &gt; Object… &gt; From File and find your PDF to insert it.</a:t>
            </a:r>
            <a:br>
              <a:rPr lang="en-US" sz="1600" b="0" i="0" u="none" strike="noStrike" dirty="0">
                <a:solidFill>
                  <a:srgbClr val="333333"/>
                </a:solidFill>
                <a:effectLst/>
                <a:latin typeface="Arial" panose="020B0604020202020204" pitchFamily="34" charset="0"/>
                <a:cs typeface="Arial" panose="020B0604020202020204" pitchFamily="34" charset="0"/>
              </a:rPr>
            </a:br>
            <a:r>
              <a:rPr lang="en-US" sz="1600" b="1" i="0" u="none" strike="noStrike" dirty="0">
                <a:solidFill>
                  <a:srgbClr val="333333"/>
                </a:solidFill>
                <a:effectLst/>
                <a:latin typeface="Arial" panose="020B0604020202020204" pitchFamily="34" charset="0"/>
                <a:cs typeface="Arial" panose="020B0604020202020204" pitchFamily="34" charset="0"/>
              </a:rPr>
              <a:t>STEP 3:</a:t>
            </a:r>
            <a:r>
              <a:rPr lang="en-US" sz="1600" b="0" i="0" u="none" strike="noStrike" dirty="0">
                <a:solidFill>
                  <a:srgbClr val="333333"/>
                </a:solidFill>
                <a:effectLst/>
                <a:latin typeface="Arial" panose="020B0604020202020204" pitchFamily="34" charset="0"/>
                <a:cs typeface="Arial" panose="020B0604020202020204" pitchFamily="34" charset="0"/>
              </a:rPr>
              <a:t> Crop or scale as needed.</a:t>
            </a:r>
            <a:endParaRPr lang="en-US" sz="2000" b="1" i="0" u="none" strike="noStrike" dirty="0">
              <a:solidFill>
                <a:srgbClr val="333333"/>
              </a:solidFill>
              <a:effectLst/>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62A74796-7D07-D0F4-FD87-BF5EB08BB588}"/>
              </a:ext>
            </a:extLst>
          </p:cNvPr>
          <p:cNvGrpSpPr/>
          <p:nvPr/>
        </p:nvGrpSpPr>
        <p:grpSpPr>
          <a:xfrm>
            <a:off x="209975" y="6365220"/>
            <a:ext cx="1479879" cy="330802"/>
            <a:chOff x="3549650" y="519113"/>
            <a:chExt cx="5653088" cy="1263650"/>
          </a:xfrm>
        </p:grpSpPr>
        <p:sp>
          <p:nvSpPr>
            <p:cNvPr id="3" name="Freeform 5">
              <a:extLst>
                <a:ext uri="{FF2B5EF4-FFF2-40B4-BE49-F238E27FC236}">
                  <a16:creationId xmlns:a16="http://schemas.microsoft.com/office/drawing/2014/main" id="{5CEA762E-E8CC-66C6-33E4-723DCE6E9754}"/>
                </a:ext>
              </a:extLst>
            </p:cNvPr>
            <p:cNvSpPr>
              <a:spLocks noChangeAspect="1"/>
            </p:cNvSpPr>
            <p:nvPr/>
          </p:nvSpPr>
          <p:spPr bwMode="auto">
            <a:xfrm>
              <a:off x="3549650" y="808038"/>
              <a:ext cx="561975" cy="974725"/>
            </a:xfrm>
            <a:custGeom>
              <a:avLst/>
              <a:gdLst>
                <a:gd name="T0" fmla="*/ 737 w 737"/>
                <a:gd name="T1" fmla="*/ 1277 h 1277"/>
                <a:gd name="T2" fmla="*/ 128 w 737"/>
                <a:gd name="T3" fmla="*/ 925 h 1277"/>
                <a:gd name="T4" fmla="*/ 0 w 737"/>
                <a:gd name="T5" fmla="*/ 703 h 1277"/>
                <a:gd name="T6" fmla="*/ 0 w 737"/>
                <a:gd name="T7" fmla="*/ 0 h 1277"/>
                <a:gd name="T8" fmla="*/ 737 w 737"/>
                <a:gd name="T9" fmla="*/ 426 h 1277"/>
                <a:gd name="T10" fmla="*/ 737 w 737"/>
                <a:gd name="T11" fmla="*/ 1277 h 1277"/>
              </a:gdLst>
              <a:ahLst/>
              <a:cxnLst>
                <a:cxn ang="0">
                  <a:pos x="T0" y="T1"/>
                </a:cxn>
                <a:cxn ang="0">
                  <a:pos x="T2" y="T3"/>
                </a:cxn>
                <a:cxn ang="0">
                  <a:pos x="T4" y="T5"/>
                </a:cxn>
                <a:cxn ang="0">
                  <a:pos x="T6" y="T7"/>
                </a:cxn>
                <a:cxn ang="0">
                  <a:pos x="T8" y="T9"/>
                </a:cxn>
                <a:cxn ang="0">
                  <a:pos x="T10" y="T11"/>
                </a:cxn>
              </a:cxnLst>
              <a:rect l="0" t="0" r="r" b="b"/>
              <a:pathLst>
                <a:path w="737" h="1277">
                  <a:moveTo>
                    <a:pt x="737" y="1277"/>
                  </a:moveTo>
                  <a:lnTo>
                    <a:pt x="128" y="925"/>
                  </a:lnTo>
                  <a:cubicBezTo>
                    <a:pt x="49" y="879"/>
                    <a:pt x="0" y="795"/>
                    <a:pt x="0" y="703"/>
                  </a:cubicBezTo>
                  <a:lnTo>
                    <a:pt x="0" y="0"/>
                  </a:lnTo>
                  <a:lnTo>
                    <a:pt x="737" y="426"/>
                  </a:lnTo>
                  <a:lnTo>
                    <a:pt x="737" y="1277"/>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Freeform 6">
              <a:extLst>
                <a:ext uri="{FF2B5EF4-FFF2-40B4-BE49-F238E27FC236}">
                  <a16:creationId xmlns:a16="http://schemas.microsoft.com/office/drawing/2014/main" id="{828C07D3-83BF-8A3C-E6F6-342E5CD122D7}"/>
                </a:ext>
              </a:extLst>
            </p:cNvPr>
            <p:cNvSpPr>
              <a:spLocks noChangeAspect="1"/>
            </p:cNvSpPr>
            <p:nvPr/>
          </p:nvSpPr>
          <p:spPr bwMode="auto">
            <a:xfrm>
              <a:off x="3549650" y="519113"/>
              <a:ext cx="1123950" cy="614363"/>
            </a:xfrm>
            <a:custGeom>
              <a:avLst/>
              <a:gdLst>
                <a:gd name="T0" fmla="*/ 587 w 1474"/>
                <a:gd name="T1" fmla="*/ 40 h 805"/>
                <a:gd name="T2" fmla="*/ 0 w 1474"/>
                <a:gd name="T3" fmla="*/ 379 h 805"/>
                <a:gd name="T4" fmla="*/ 737 w 1474"/>
                <a:gd name="T5" fmla="*/ 805 h 805"/>
                <a:gd name="T6" fmla="*/ 1474 w 1474"/>
                <a:gd name="T7" fmla="*/ 379 h 805"/>
                <a:gd name="T8" fmla="*/ 888 w 1474"/>
                <a:gd name="T9" fmla="*/ 40 h 805"/>
                <a:gd name="T10" fmla="*/ 737 w 1474"/>
                <a:gd name="T11" fmla="*/ 0 h 805"/>
                <a:gd name="T12" fmla="*/ 737 w 1474"/>
                <a:gd name="T13" fmla="*/ 0 h 805"/>
                <a:gd name="T14" fmla="*/ 587 w 1474"/>
                <a:gd name="T15" fmla="*/ 40 h 80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74" h="805">
                  <a:moveTo>
                    <a:pt x="587" y="40"/>
                  </a:moveTo>
                  <a:lnTo>
                    <a:pt x="0" y="379"/>
                  </a:lnTo>
                  <a:lnTo>
                    <a:pt x="737" y="805"/>
                  </a:lnTo>
                  <a:lnTo>
                    <a:pt x="1474" y="379"/>
                  </a:lnTo>
                  <a:lnTo>
                    <a:pt x="888" y="40"/>
                  </a:lnTo>
                  <a:cubicBezTo>
                    <a:pt x="841" y="13"/>
                    <a:pt x="789" y="0"/>
                    <a:pt x="737" y="0"/>
                  </a:cubicBezTo>
                  <a:lnTo>
                    <a:pt x="737" y="0"/>
                  </a:lnTo>
                  <a:cubicBezTo>
                    <a:pt x="686" y="0"/>
                    <a:pt x="634" y="13"/>
                    <a:pt x="587" y="40"/>
                  </a:cubicBezTo>
                </a:path>
              </a:pathLst>
            </a:custGeom>
            <a:solidFill>
              <a:srgbClr val="B6BEC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7">
              <a:extLst>
                <a:ext uri="{FF2B5EF4-FFF2-40B4-BE49-F238E27FC236}">
                  <a16:creationId xmlns:a16="http://schemas.microsoft.com/office/drawing/2014/main" id="{A45EBD87-E935-4982-9DDC-364D8E673D37}"/>
                </a:ext>
              </a:extLst>
            </p:cNvPr>
            <p:cNvSpPr>
              <a:spLocks noChangeAspect="1"/>
            </p:cNvSpPr>
            <p:nvPr/>
          </p:nvSpPr>
          <p:spPr bwMode="auto">
            <a:xfrm>
              <a:off x="4111625" y="808038"/>
              <a:ext cx="561975" cy="973138"/>
            </a:xfrm>
            <a:custGeom>
              <a:avLst/>
              <a:gdLst>
                <a:gd name="T0" fmla="*/ 610 w 737"/>
                <a:gd name="T1" fmla="*/ 925 h 1276"/>
                <a:gd name="T2" fmla="*/ 514 w 737"/>
                <a:gd name="T3" fmla="*/ 980 h 1276"/>
                <a:gd name="T4" fmla="*/ 535 w 737"/>
                <a:gd name="T5" fmla="*/ 1270 h 1276"/>
                <a:gd name="T6" fmla="*/ 275 w 737"/>
                <a:gd name="T7" fmla="*/ 1118 h 1276"/>
                <a:gd name="T8" fmla="*/ 0 w 737"/>
                <a:gd name="T9" fmla="*/ 1276 h 1276"/>
                <a:gd name="T10" fmla="*/ 0 w 737"/>
                <a:gd name="T11" fmla="*/ 425 h 1276"/>
                <a:gd name="T12" fmla="*/ 737 w 737"/>
                <a:gd name="T13" fmla="*/ 0 h 1276"/>
                <a:gd name="T14" fmla="*/ 737 w 737"/>
                <a:gd name="T15" fmla="*/ 703 h 1276"/>
                <a:gd name="T16" fmla="*/ 610 w 737"/>
                <a:gd name="T17" fmla="*/ 925 h 1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7" h="1276">
                  <a:moveTo>
                    <a:pt x="610" y="925"/>
                  </a:moveTo>
                  <a:lnTo>
                    <a:pt x="514" y="980"/>
                  </a:lnTo>
                  <a:lnTo>
                    <a:pt x="535" y="1270"/>
                  </a:lnTo>
                  <a:lnTo>
                    <a:pt x="275" y="1118"/>
                  </a:lnTo>
                  <a:lnTo>
                    <a:pt x="0" y="1276"/>
                  </a:lnTo>
                  <a:lnTo>
                    <a:pt x="0" y="425"/>
                  </a:lnTo>
                  <a:lnTo>
                    <a:pt x="737" y="0"/>
                  </a:lnTo>
                  <a:lnTo>
                    <a:pt x="737" y="703"/>
                  </a:lnTo>
                  <a:cubicBezTo>
                    <a:pt x="737" y="795"/>
                    <a:pt x="689" y="879"/>
                    <a:pt x="610" y="92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8">
              <a:extLst>
                <a:ext uri="{FF2B5EF4-FFF2-40B4-BE49-F238E27FC236}">
                  <a16:creationId xmlns:a16="http://schemas.microsoft.com/office/drawing/2014/main" id="{80B70283-3E71-08A2-23C1-660A23ACFFAF}"/>
                </a:ext>
              </a:extLst>
            </p:cNvPr>
            <p:cNvSpPr>
              <a:spLocks noChangeAspect="1"/>
            </p:cNvSpPr>
            <p:nvPr/>
          </p:nvSpPr>
          <p:spPr bwMode="auto">
            <a:xfrm>
              <a:off x="3763963" y="730250"/>
              <a:ext cx="347663" cy="603250"/>
            </a:xfrm>
            <a:custGeom>
              <a:avLst/>
              <a:gdLst>
                <a:gd name="T0" fmla="*/ 456 w 456"/>
                <a:gd name="T1" fmla="*/ 0 h 791"/>
                <a:gd name="T2" fmla="*/ 0 w 456"/>
                <a:gd name="T3" fmla="*/ 264 h 791"/>
                <a:gd name="T4" fmla="*/ 0 w 456"/>
                <a:gd name="T5" fmla="*/ 791 h 791"/>
                <a:gd name="T6" fmla="*/ 456 w 456"/>
                <a:gd name="T7" fmla="*/ 528 h 791"/>
                <a:gd name="T8" fmla="*/ 456 w 456"/>
                <a:gd name="T9" fmla="*/ 0 h 791"/>
              </a:gdLst>
              <a:ahLst/>
              <a:cxnLst>
                <a:cxn ang="0">
                  <a:pos x="T0" y="T1"/>
                </a:cxn>
                <a:cxn ang="0">
                  <a:pos x="T2" y="T3"/>
                </a:cxn>
                <a:cxn ang="0">
                  <a:pos x="T4" y="T5"/>
                </a:cxn>
                <a:cxn ang="0">
                  <a:pos x="T6" y="T7"/>
                </a:cxn>
                <a:cxn ang="0">
                  <a:pos x="T8" y="T9"/>
                </a:cxn>
              </a:cxnLst>
              <a:rect l="0" t="0" r="r" b="b"/>
              <a:pathLst>
                <a:path w="456" h="791">
                  <a:moveTo>
                    <a:pt x="456" y="0"/>
                  </a:moveTo>
                  <a:lnTo>
                    <a:pt x="0" y="264"/>
                  </a:lnTo>
                  <a:lnTo>
                    <a:pt x="0" y="791"/>
                  </a:lnTo>
                  <a:lnTo>
                    <a:pt x="456" y="528"/>
                  </a:lnTo>
                  <a:lnTo>
                    <a:pt x="456"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9">
              <a:extLst>
                <a:ext uri="{FF2B5EF4-FFF2-40B4-BE49-F238E27FC236}">
                  <a16:creationId xmlns:a16="http://schemas.microsoft.com/office/drawing/2014/main" id="{D46AB3E6-D022-5386-07CB-6A48B5F39C0C}"/>
                </a:ext>
              </a:extLst>
            </p:cNvPr>
            <p:cNvSpPr>
              <a:spLocks noChangeAspect="1"/>
            </p:cNvSpPr>
            <p:nvPr/>
          </p:nvSpPr>
          <p:spPr bwMode="auto">
            <a:xfrm>
              <a:off x="3763963" y="1133475"/>
              <a:ext cx="695325" cy="401638"/>
            </a:xfrm>
            <a:custGeom>
              <a:avLst/>
              <a:gdLst>
                <a:gd name="T0" fmla="*/ 456 w 913"/>
                <a:gd name="T1" fmla="*/ 0 h 527"/>
                <a:gd name="T2" fmla="*/ 0 w 913"/>
                <a:gd name="T3" fmla="*/ 263 h 527"/>
                <a:gd name="T4" fmla="*/ 456 w 913"/>
                <a:gd name="T5" fmla="*/ 527 h 527"/>
                <a:gd name="T6" fmla="*/ 913 w 913"/>
                <a:gd name="T7" fmla="*/ 263 h 527"/>
                <a:gd name="T8" fmla="*/ 456 w 913"/>
                <a:gd name="T9" fmla="*/ 0 h 527"/>
              </a:gdLst>
              <a:ahLst/>
              <a:cxnLst>
                <a:cxn ang="0">
                  <a:pos x="T0" y="T1"/>
                </a:cxn>
                <a:cxn ang="0">
                  <a:pos x="T2" y="T3"/>
                </a:cxn>
                <a:cxn ang="0">
                  <a:pos x="T4" y="T5"/>
                </a:cxn>
                <a:cxn ang="0">
                  <a:pos x="T6" y="T7"/>
                </a:cxn>
                <a:cxn ang="0">
                  <a:pos x="T8" y="T9"/>
                </a:cxn>
              </a:cxnLst>
              <a:rect l="0" t="0" r="r" b="b"/>
              <a:pathLst>
                <a:path w="913" h="527">
                  <a:moveTo>
                    <a:pt x="456" y="0"/>
                  </a:moveTo>
                  <a:lnTo>
                    <a:pt x="0" y="263"/>
                  </a:lnTo>
                  <a:lnTo>
                    <a:pt x="456" y="527"/>
                  </a:lnTo>
                  <a:lnTo>
                    <a:pt x="913" y="263"/>
                  </a:lnTo>
                  <a:lnTo>
                    <a:pt x="456" y="0"/>
                  </a:lnTo>
                  <a:close/>
                </a:path>
              </a:pathLst>
            </a:custGeom>
            <a:solidFill>
              <a:srgbClr val="6D7E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10">
              <a:extLst>
                <a:ext uri="{FF2B5EF4-FFF2-40B4-BE49-F238E27FC236}">
                  <a16:creationId xmlns:a16="http://schemas.microsoft.com/office/drawing/2014/main" id="{B550C0BE-966C-0B94-29FB-A74748381463}"/>
                </a:ext>
              </a:extLst>
            </p:cNvPr>
            <p:cNvSpPr>
              <a:spLocks noChangeAspect="1"/>
            </p:cNvSpPr>
            <p:nvPr/>
          </p:nvSpPr>
          <p:spPr bwMode="auto">
            <a:xfrm>
              <a:off x="4111625" y="730250"/>
              <a:ext cx="347663" cy="603250"/>
            </a:xfrm>
            <a:custGeom>
              <a:avLst/>
              <a:gdLst>
                <a:gd name="T0" fmla="*/ 457 w 457"/>
                <a:gd name="T1" fmla="*/ 264 h 791"/>
                <a:gd name="T2" fmla="*/ 0 w 457"/>
                <a:gd name="T3" fmla="*/ 0 h 791"/>
                <a:gd name="T4" fmla="*/ 0 w 457"/>
                <a:gd name="T5" fmla="*/ 528 h 791"/>
                <a:gd name="T6" fmla="*/ 457 w 457"/>
                <a:gd name="T7" fmla="*/ 791 h 791"/>
                <a:gd name="T8" fmla="*/ 457 w 457"/>
                <a:gd name="T9" fmla="*/ 264 h 791"/>
              </a:gdLst>
              <a:ahLst/>
              <a:cxnLst>
                <a:cxn ang="0">
                  <a:pos x="T0" y="T1"/>
                </a:cxn>
                <a:cxn ang="0">
                  <a:pos x="T2" y="T3"/>
                </a:cxn>
                <a:cxn ang="0">
                  <a:pos x="T4" y="T5"/>
                </a:cxn>
                <a:cxn ang="0">
                  <a:pos x="T6" y="T7"/>
                </a:cxn>
                <a:cxn ang="0">
                  <a:pos x="T8" y="T9"/>
                </a:cxn>
              </a:cxnLst>
              <a:rect l="0" t="0" r="r" b="b"/>
              <a:pathLst>
                <a:path w="457" h="791">
                  <a:moveTo>
                    <a:pt x="457" y="264"/>
                  </a:moveTo>
                  <a:lnTo>
                    <a:pt x="0" y="0"/>
                  </a:lnTo>
                  <a:lnTo>
                    <a:pt x="0" y="528"/>
                  </a:lnTo>
                  <a:lnTo>
                    <a:pt x="457" y="791"/>
                  </a:lnTo>
                  <a:lnTo>
                    <a:pt x="457" y="264"/>
                  </a:lnTo>
                  <a:close/>
                </a:path>
              </a:pathLst>
            </a:custGeom>
            <a:solidFill>
              <a:srgbClr val="4C59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11">
              <a:extLst>
                <a:ext uri="{FF2B5EF4-FFF2-40B4-BE49-F238E27FC236}">
                  <a16:creationId xmlns:a16="http://schemas.microsoft.com/office/drawing/2014/main" id="{A7C88121-73DB-7D04-9605-D491F8FD6AC0}"/>
                </a:ext>
              </a:extLst>
            </p:cNvPr>
            <p:cNvSpPr>
              <a:spLocks noChangeAspect="1"/>
            </p:cNvSpPr>
            <p:nvPr/>
          </p:nvSpPr>
          <p:spPr bwMode="auto">
            <a:xfrm>
              <a:off x="3817938" y="1133475"/>
              <a:ext cx="641350" cy="368300"/>
            </a:xfrm>
            <a:custGeom>
              <a:avLst/>
              <a:gdLst>
                <a:gd name="T0" fmla="*/ 460 w 842"/>
                <a:gd name="T1" fmla="*/ 484 h 484"/>
                <a:gd name="T2" fmla="*/ 0 w 842"/>
                <a:gd name="T3" fmla="*/ 222 h 484"/>
                <a:gd name="T4" fmla="*/ 385 w 842"/>
                <a:gd name="T5" fmla="*/ 0 h 484"/>
                <a:gd name="T6" fmla="*/ 842 w 842"/>
                <a:gd name="T7" fmla="*/ 263 h 484"/>
                <a:gd name="T8" fmla="*/ 460 w 842"/>
                <a:gd name="T9" fmla="*/ 484 h 484"/>
              </a:gdLst>
              <a:ahLst/>
              <a:cxnLst>
                <a:cxn ang="0">
                  <a:pos x="T0" y="T1"/>
                </a:cxn>
                <a:cxn ang="0">
                  <a:pos x="T2" y="T3"/>
                </a:cxn>
                <a:cxn ang="0">
                  <a:pos x="T4" y="T5"/>
                </a:cxn>
                <a:cxn ang="0">
                  <a:pos x="T6" y="T7"/>
                </a:cxn>
                <a:cxn ang="0">
                  <a:pos x="T8" y="T9"/>
                </a:cxn>
              </a:cxnLst>
              <a:rect l="0" t="0" r="r" b="b"/>
              <a:pathLst>
                <a:path w="842" h="484">
                  <a:moveTo>
                    <a:pt x="460" y="484"/>
                  </a:moveTo>
                  <a:lnTo>
                    <a:pt x="0" y="222"/>
                  </a:lnTo>
                  <a:lnTo>
                    <a:pt x="385" y="0"/>
                  </a:lnTo>
                  <a:lnTo>
                    <a:pt x="842" y="263"/>
                  </a:lnTo>
                  <a:lnTo>
                    <a:pt x="460" y="48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12">
              <a:extLst>
                <a:ext uri="{FF2B5EF4-FFF2-40B4-BE49-F238E27FC236}">
                  <a16:creationId xmlns:a16="http://schemas.microsoft.com/office/drawing/2014/main" id="{346AF1B0-123C-0559-1EF6-2B99B04FE83D}"/>
                </a:ext>
              </a:extLst>
            </p:cNvPr>
            <p:cNvSpPr>
              <a:spLocks noChangeAspect="1"/>
            </p:cNvSpPr>
            <p:nvPr/>
          </p:nvSpPr>
          <p:spPr bwMode="auto">
            <a:xfrm>
              <a:off x="4179888" y="847725"/>
              <a:ext cx="279400" cy="485775"/>
            </a:xfrm>
            <a:custGeom>
              <a:avLst/>
              <a:gdLst>
                <a:gd name="T0" fmla="*/ 368 w 368"/>
                <a:gd name="T1" fmla="*/ 637 h 637"/>
                <a:gd name="T2" fmla="*/ 0 w 368"/>
                <a:gd name="T3" fmla="*/ 424 h 637"/>
                <a:gd name="T4" fmla="*/ 0 w 368"/>
                <a:gd name="T5" fmla="*/ 0 h 637"/>
                <a:gd name="T6" fmla="*/ 280 w 368"/>
                <a:gd name="T7" fmla="*/ 162 h 637"/>
                <a:gd name="T8" fmla="*/ 368 w 368"/>
                <a:gd name="T9" fmla="*/ 248 h 637"/>
                <a:gd name="T10" fmla="*/ 368 w 368"/>
                <a:gd name="T11" fmla="*/ 637 h 637"/>
              </a:gdLst>
              <a:ahLst/>
              <a:cxnLst>
                <a:cxn ang="0">
                  <a:pos x="T0" y="T1"/>
                </a:cxn>
                <a:cxn ang="0">
                  <a:pos x="T2" y="T3"/>
                </a:cxn>
                <a:cxn ang="0">
                  <a:pos x="T4" y="T5"/>
                </a:cxn>
                <a:cxn ang="0">
                  <a:pos x="T6" y="T7"/>
                </a:cxn>
                <a:cxn ang="0">
                  <a:pos x="T8" y="T9"/>
                </a:cxn>
                <a:cxn ang="0">
                  <a:pos x="T10" y="T11"/>
                </a:cxn>
              </a:cxnLst>
              <a:rect l="0" t="0" r="r" b="b"/>
              <a:pathLst>
                <a:path w="368" h="637">
                  <a:moveTo>
                    <a:pt x="368" y="637"/>
                  </a:moveTo>
                  <a:lnTo>
                    <a:pt x="0" y="424"/>
                  </a:lnTo>
                  <a:lnTo>
                    <a:pt x="0" y="0"/>
                  </a:lnTo>
                  <a:lnTo>
                    <a:pt x="280" y="162"/>
                  </a:lnTo>
                  <a:lnTo>
                    <a:pt x="368" y="248"/>
                  </a:lnTo>
                  <a:lnTo>
                    <a:pt x="368" y="6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13">
              <a:extLst>
                <a:ext uri="{FF2B5EF4-FFF2-40B4-BE49-F238E27FC236}">
                  <a16:creationId xmlns:a16="http://schemas.microsoft.com/office/drawing/2014/main" id="{59A84291-4E7F-B7F1-74AC-81CCD02D77D7}"/>
                </a:ext>
              </a:extLst>
            </p:cNvPr>
            <p:cNvSpPr>
              <a:spLocks noChangeAspect="1"/>
            </p:cNvSpPr>
            <p:nvPr/>
          </p:nvSpPr>
          <p:spPr bwMode="auto">
            <a:xfrm>
              <a:off x="3830638" y="969963"/>
              <a:ext cx="280988" cy="487363"/>
            </a:xfrm>
            <a:custGeom>
              <a:avLst/>
              <a:gdLst>
                <a:gd name="T0" fmla="*/ 368 w 368"/>
                <a:gd name="T1" fmla="*/ 638 h 638"/>
                <a:gd name="T2" fmla="*/ 0 w 368"/>
                <a:gd name="T3" fmla="*/ 425 h 638"/>
                <a:gd name="T4" fmla="*/ 0 w 368"/>
                <a:gd name="T5" fmla="*/ 0 h 638"/>
                <a:gd name="T6" fmla="*/ 368 w 368"/>
                <a:gd name="T7" fmla="*/ 213 h 638"/>
                <a:gd name="T8" fmla="*/ 368 w 368"/>
                <a:gd name="T9" fmla="*/ 638 h 638"/>
              </a:gdLst>
              <a:ahLst/>
              <a:cxnLst>
                <a:cxn ang="0">
                  <a:pos x="T0" y="T1"/>
                </a:cxn>
                <a:cxn ang="0">
                  <a:pos x="T2" y="T3"/>
                </a:cxn>
                <a:cxn ang="0">
                  <a:pos x="T4" y="T5"/>
                </a:cxn>
                <a:cxn ang="0">
                  <a:pos x="T6" y="T7"/>
                </a:cxn>
                <a:cxn ang="0">
                  <a:pos x="T8" y="T9"/>
                </a:cxn>
              </a:cxnLst>
              <a:rect l="0" t="0" r="r" b="b"/>
              <a:pathLst>
                <a:path w="368" h="638">
                  <a:moveTo>
                    <a:pt x="368" y="638"/>
                  </a:moveTo>
                  <a:lnTo>
                    <a:pt x="0" y="425"/>
                  </a:lnTo>
                  <a:lnTo>
                    <a:pt x="0" y="0"/>
                  </a:lnTo>
                  <a:lnTo>
                    <a:pt x="368" y="213"/>
                  </a:lnTo>
                  <a:lnTo>
                    <a:pt x="368" y="63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14">
              <a:extLst>
                <a:ext uri="{FF2B5EF4-FFF2-40B4-BE49-F238E27FC236}">
                  <a16:creationId xmlns:a16="http://schemas.microsoft.com/office/drawing/2014/main" id="{5173F7E6-5E18-DC2B-C310-1ED6643FF50F}"/>
                </a:ext>
              </a:extLst>
            </p:cNvPr>
            <p:cNvSpPr>
              <a:spLocks noChangeAspect="1"/>
            </p:cNvSpPr>
            <p:nvPr/>
          </p:nvSpPr>
          <p:spPr bwMode="auto">
            <a:xfrm>
              <a:off x="3830638" y="808038"/>
              <a:ext cx="561975" cy="325438"/>
            </a:xfrm>
            <a:custGeom>
              <a:avLst/>
              <a:gdLst>
                <a:gd name="T0" fmla="*/ 0 w 737"/>
                <a:gd name="T1" fmla="*/ 213 h 426"/>
                <a:gd name="T2" fmla="*/ 368 w 737"/>
                <a:gd name="T3" fmla="*/ 426 h 426"/>
                <a:gd name="T4" fmla="*/ 737 w 737"/>
                <a:gd name="T5" fmla="*/ 213 h 426"/>
                <a:gd name="T6" fmla="*/ 368 w 737"/>
                <a:gd name="T7" fmla="*/ 0 h 426"/>
                <a:gd name="T8" fmla="*/ 0 w 737"/>
                <a:gd name="T9" fmla="*/ 213 h 426"/>
              </a:gdLst>
              <a:ahLst/>
              <a:cxnLst>
                <a:cxn ang="0">
                  <a:pos x="T0" y="T1"/>
                </a:cxn>
                <a:cxn ang="0">
                  <a:pos x="T2" y="T3"/>
                </a:cxn>
                <a:cxn ang="0">
                  <a:pos x="T4" y="T5"/>
                </a:cxn>
                <a:cxn ang="0">
                  <a:pos x="T6" y="T7"/>
                </a:cxn>
                <a:cxn ang="0">
                  <a:pos x="T8" y="T9"/>
                </a:cxn>
              </a:cxnLst>
              <a:rect l="0" t="0" r="r" b="b"/>
              <a:pathLst>
                <a:path w="737" h="426">
                  <a:moveTo>
                    <a:pt x="0" y="213"/>
                  </a:moveTo>
                  <a:lnTo>
                    <a:pt x="368" y="426"/>
                  </a:lnTo>
                  <a:lnTo>
                    <a:pt x="737" y="213"/>
                  </a:lnTo>
                  <a:lnTo>
                    <a:pt x="368" y="0"/>
                  </a:lnTo>
                  <a:lnTo>
                    <a:pt x="0" y="213"/>
                  </a:lnTo>
                  <a:close/>
                </a:path>
              </a:pathLst>
            </a:custGeom>
            <a:solidFill>
              <a:srgbClr val="B7E7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15">
              <a:extLst>
                <a:ext uri="{FF2B5EF4-FFF2-40B4-BE49-F238E27FC236}">
                  <a16:creationId xmlns:a16="http://schemas.microsoft.com/office/drawing/2014/main" id="{2C0F5386-4712-ED8C-292D-9D21CACA40A3}"/>
                </a:ext>
              </a:extLst>
            </p:cNvPr>
            <p:cNvSpPr>
              <a:spLocks noChangeAspect="1"/>
            </p:cNvSpPr>
            <p:nvPr/>
          </p:nvSpPr>
          <p:spPr bwMode="auto">
            <a:xfrm>
              <a:off x="4111625" y="969963"/>
              <a:ext cx="280988" cy="487363"/>
            </a:xfrm>
            <a:custGeom>
              <a:avLst/>
              <a:gdLst>
                <a:gd name="T0" fmla="*/ 0 w 369"/>
                <a:gd name="T1" fmla="*/ 213 h 638"/>
                <a:gd name="T2" fmla="*/ 0 w 369"/>
                <a:gd name="T3" fmla="*/ 638 h 638"/>
                <a:gd name="T4" fmla="*/ 369 w 369"/>
                <a:gd name="T5" fmla="*/ 425 h 638"/>
                <a:gd name="T6" fmla="*/ 369 w 369"/>
                <a:gd name="T7" fmla="*/ 0 h 638"/>
                <a:gd name="T8" fmla="*/ 0 w 369"/>
                <a:gd name="T9" fmla="*/ 213 h 638"/>
              </a:gdLst>
              <a:ahLst/>
              <a:cxnLst>
                <a:cxn ang="0">
                  <a:pos x="T0" y="T1"/>
                </a:cxn>
                <a:cxn ang="0">
                  <a:pos x="T2" y="T3"/>
                </a:cxn>
                <a:cxn ang="0">
                  <a:pos x="T4" y="T5"/>
                </a:cxn>
                <a:cxn ang="0">
                  <a:pos x="T6" y="T7"/>
                </a:cxn>
                <a:cxn ang="0">
                  <a:pos x="T8" y="T9"/>
                </a:cxn>
              </a:cxnLst>
              <a:rect l="0" t="0" r="r" b="b"/>
              <a:pathLst>
                <a:path w="369" h="638">
                  <a:moveTo>
                    <a:pt x="0" y="213"/>
                  </a:moveTo>
                  <a:lnTo>
                    <a:pt x="0" y="638"/>
                  </a:lnTo>
                  <a:lnTo>
                    <a:pt x="369" y="425"/>
                  </a:lnTo>
                  <a:lnTo>
                    <a:pt x="369" y="0"/>
                  </a:lnTo>
                  <a:lnTo>
                    <a:pt x="0" y="213"/>
                  </a:lnTo>
                  <a:close/>
                </a:path>
              </a:pathLst>
            </a:custGeom>
            <a:solidFill>
              <a:srgbClr val="0073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6">
              <a:extLst>
                <a:ext uri="{FF2B5EF4-FFF2-40B4-BE49-F238E27FC236}">
                  <a16:creationId xmlns:a16="http://schemas.microsoft.com/office/drawing/2014/main" id="{358BB03B-C249-9E1E-2E4A-E8EA3EDDBF51}"/>
                </a:ext>
              </a:extLst>
            </p:cNvPr>
            <p:cNvSpPr>
              <a:spLocks noChangeAspect="1" noEditPoints="1"/>
            </p:cNvSpPr>
            <p:nvPr/>
          </p:nvSpPr>
          <p:spPr bwMode="auto">
            <a:xfrm>
              <a:off x="4889500" y="977900"/>
              <a:ext cx="273050" cy="696913"/>
            </a:xfrm>
            <a:custGeom>
              <a:avLst/>
              <a:gdLst>
                <a:gd name="T0" fmla="*/ 269 w 358"/>
                <a:gd name="T1" fmla="*/ 607 h 913"/>
                <a:gd name="T2" fmla="*/ 269 w 358"/>
                <a:gd name="T3" fmla="*/ 718 h 913"/>
                <a:gd name="T4" fmla="*/ 163 w 358"/>
                <a:gd name="T5" fmla="*/ 824 h 913"/>
                <a:gd name="T6" fmla="*/ 89 w 358"/>
                <a:gd name="T7" fmla="*/ 824 h 913"/>
                <a:gd name="T8" fmla="*/ 89 w 358"/>
                <a:gd name="T9" fmla="*/ 501 h 913"/>
                <a:gd name="T10" fmla="*/ 163 w 358"/>
                <a:gd name="T11" fmla="*/ 501 h 913"/>
                <a:gd name="T12" fmla="*/ 269 w 358"/>
                <a:gd name="T13" fmla="*/ 607 h 913"/>
                <a:gd name="T14" fmla="*/ 163 w 358"/>
                <a:gd name="T15" fmla="*/ 411 h 913"/>
                <a:gd name="T16" fmla="*/ 89 w 358"/>
                <a:gd name="T17" fmla="*/ 411 h 913"/>
                <a:gd name="T18" fmla="*/ 89 w 358"/>
                <a:gd name="T19" fmla="*/ 89 h 913"/>
                <a:gd name="T20" fmla="*/ 163 w 358"/>
                <a:gd name="T21" fmla="*/ 89 h 913"/>
                <a:gd name="T22" fmla="*/ 269 w 358"/>
                <a:gd name="T23" fmla="*/ 196 h 913"/>
                <a:gd name="T24" fmla="*/ 269 w 358"/>
                <a:gd name="T25" fmla="*/ 305 h 913"/>
                <a:gd name="T26" fmla="*/ 163 w 358"/>
                <a:gd name="T27" fmla="*/ 411 h 913"/>
                <a:gd name="T28" fmla="*/ 163 w 358"/>
                <a:gd name="T29" fmla="*/ 0 h 913"/>
                <a:gd name="T30" fmla="*/ 0 w 358"/>
                <a:gd name="T31" fmla="*/ 0 h 913"/>
                <a:gd name="T32" fmla="*/ 0 w 358"/>
                <a:gd name="T33" fmla="*/ 913 h 913"/>
                <a:gd name="T34" fmla="*/ 163 w 358"/>
                <a:gd name="T35" fmla="*/ 913 h 913"/>
                <a:gd name="T36" fmla="*/ 358 w 358"/>
                <a:gd name="T37" fmla="*/ 718 h 913"/>
                <a:gd name="T38" fmla="*/ 358 w 358"/>
                <a:gd name="T39" fmla="*/ 607 h 913"/>
                <a:gd name="T40" fmla="*/ 286 w 358"/>
                <a:gd name="T41" fmla="*/ 456 h 913"/>
                <a:gd name="T42" fmla="*/ 358 w 358"/>
                <a:gd name="T43" fmla="*/ 305 h 913"/>
                <a:gd name="T44" fmla="*/ 358 w 358"/>
                <a:gd name="T45" fmla="*/ 196 h 913"/>
                <a:gd name="T46" fmla="*/ 163 w 358"/>
                <a:gd name="T4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58" h="913">
                  <a:moveTo>
                    <a:pt x="269" y="607"/>
                  </a:moveTo>
                  <a:lnTo>
                    <a:pt x="269" y="718"/>
                  </a:lnTo>
                  <a:cubicBezTo>
                    <a:pt x="269" y="777"/>
                    <a:pt x="222" y="824"/>
                    <a:pt x="163" y="824"/>
                  </a:cubicBezTo>
                  <a:lnTo>
                    <a:pt x="89" y="824"/>
                  </a:lnTo>
                  <a:lnTo>
                    <a:pt x="89" y="501"/>
                  </a:lnTo>
                  <a:lnTo>
                    <a:pt x="163" y="501"/>
                  </a:lnTo>
                  <a:cubicBezTo>
                    <a:pt x="222" y="501"/>
                    <a:pt x="269" y="547"/>
                    <a:pt x="269" y="607"/>
                  </a:cubicBezTo>
                  <a:close/>
                  <a:moveTo>
                    <a:pt x="163" y="411"/>
                  </a:moveTo>
                  <a:lnTo>
                    <a:pt x="89" y="411"/>
                  </a:lnTo>
                  <a:lnTo>
                    <a:pt x="89" y="89"/>
                  </a:lnTo>
                  <a:lnTo>
                    <a:pt x="163" y="89"/>
                  </a:lnTo>
                  <a:cubicBezTo>
                    <a:pt x="222" y="89"/>
                    <a:pt x="269" y="136"/>
                    <a:pt x="269" y="196"/>
                  </a:cubicBezTo>
                  <a:lnTo>
                    <a:pt x="269" y="305"/>
                  </a:lnTo>
                  <a:cubicBezTo>
                    <a:pt x="269" y="365"/>
                    <a:pt x="222" y="411"/>
                    <a:pt x="163" y="411"/>
                  </a:cubicBezTo>
                  <a:close/>
                  <a:moveTo>
                    <a:pt x="163" y="0"/>
                  </a:moveTo>
                  <a:lnTo>
                    <a:pt x="0" y="0"/>
                  </a:lnTo>
                  <a:lnTo>
                    <a:pt x="0" y="913"/>
                  </a:lnTo>
                  <a:lnTo>
                    <a:pt x="163" y="913"/>
                  </a:lnTo>
                  <a:cubicBezTo>
                    <a:pt x="270" y="913"/>
                    <a:pt x="358" y="825"/>
                    <a:pt x="358" y="718"/>
                  </a:cubicBezTo>
                  <a:lnTo>
                    <a:pt x="358" y="607"/>
                  </a:lnTo>
                  <a:cubicBezTo>
                    <a:pt x="358" y="549"/>
                    <a:pt x="332" y="495"/>
                    <a:pt x="286" y="456"/>
                  </a:cubicBezTo>
                  <a:cubicBezTo>
                    <a:pt x="331" y="419"/>
                    <a:pt x="358" y="364"/>
                    <a:pt x="358" y="305"/>
                  </a:cubicBezTo>
                  <a:lnTo>
                    <a:pt x="358" y="196"/>
                  </a:lnTo>
                  <a:cubicBezTo>
                    <a:pt x="358" y="88"/>
                    <a:pt x="270" y="0"/>
                    <a:pt x="163" y="0"/>
                  </a:cubicBezTo>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7">
              <a:extLst>
                <a:ext uri="{FF2B5EF4-FFF2-40B4-BE49-F238E27FC236}">
                  <a16:creationId xmlns:a16="http://schemas.microsoft.com/office/drawing/2014/main" id="{EAA0E8C4-2445-45A9-0191-EF21145A114D}"/>
                </a:ext>
              </a:extLst>
            </p:cNvPr>
            <p:cNvSpPr>
              <a:spLocks noChangeAspect="1"/>
            </p:cNvSpPr>
            <p:nvPr/>
          </p:nvSpPr>
          <p:spPr bwMode="auto">
            <a:xfrm>
              <a:off x="5230813" y="977900"/>
              <a:ext cx="279400" cy="706438"/>
            </a:xfrm>
            <a:custGeom>
              <a:avLst/>
              <a:gdLst>
                <a:gd name="T0" fmla="*/ 275 w 365"/>
                <a:gd name="T1" fmla="*/ 744 h 926"/>
                <a:gd name="T2" fmla="*/ 183 w 365"/>
                <a:gd name="T3" fmla="*/ 837 h 926"/>
                <a:gd name="T4" fmla="*/ 90 w 365"/>
                <a:gd name="T5" fmla="*/ 744 h 926"/>
                <a:gd name="T6" fmla="*/ 90 w 365"/>
                <a:gd name="T7" fmla="*/ 0 h 926"/>
                <a:gd name="T8" fmla="*/ 0 w 365"/>
                <a:gd name="T9" fmla="*/ 0 h 926"/>
                <a:gd name="T10" fmla="*/ 0 w 365"/>
                <a:gd name="T11" fmla="*/ 744 h 926"/>
                <a:gd name="T12" fmla="*/ 183 w 365"/>
                <a:gd name="T13" fmla="*/ 926 h 926"/>
                <a:gd name="T14" fmla="*/ 365 w 365"/>
                <a:gd name="T15" fmla="*/ 744 h 926"/>
                <a:gd name="T16" fmla="*/ 365 w 365"/>
                <a:gd name="T17" fmla="*/ 0 h 926"/>
                <a:gd name="T18" fmla="*/ 275 w 365"/>
                <a:gd name="T19" fmla="*/ 0 h 926"/>
                <a:gd name="T20" fmla="*/ 275 w 365"/>
                <a:gd name="T21" fmla="*/ 744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5" h="926">
                  <a:moveTo>
                    <a:pt x="275" y="744"/>
                  </a:moveTo>
                  <a:cubicBezTo>
                    <a:pt x="275" y="796"/>
                    <a:pt x="234" y="837"/>
                    <a:pt x="183" y="837"/>
                  </a:cubicBezTo>
                  <a:cubicBezTo>
                    <a:pt x="131" y="837"/>
                    <a:pt x="90" y="796"/>
                    <a:pt x="90" y="744"/>
                  </a:cubicBezTo>
                  <a:lnTo>
                    <a:pt x="90" y="0"/>
                  </a:lnTo>
                  <a:lnTo>
                    <a:pt x="0" y="0"/>
                  </a:lnTo>
                  <a:lnTo>
                    <a:pt x="0" y="744"/>
                  </a:lnTo>
                  <a:cubicBezTo>
                    <a:pt x="0" y="845"/>
                    <a:pt x="82" y="926"/>
                    <a:pt x="183" y="926"/>
                  </a:cubicBezTo>
                  <a:cubicBezTo>
                    <a:pt x="283" y="926"/>
                    <a:pt x="365" y="845"/>
                    <a:pt x="365" y="744"/>
                  </a:cubicBezTo>
                  <a:lnTo>
                    <a:pt x="365" y="0"/>
                  </a:lnTo>
                  <a:lnTo>
                    <a:pt x="275" y="0"/>
                  </a:lnTo>
                  <a:lnTo>
                    <a:pt x="275" y="744"/>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18">
              <a:extLst>
                <a:ext uri="{FF2B5EF4-FFF2-40B4-BE49-F238E27FC236}">
                  <a16:creationId xmlns:a16="http://schemas.microsoft.com/office/drawing/2014/main" id="{708F611B-063A-DA35-1468-DA38E5E2A528}"/>
                </a:ext>
              </a:extLst>
            </p:cNvPr>
            <p:cNvSpPr>
              <a:spLocks noChangeAspect="1" noChangeArrowheads="1"/>
            </p:cNvSpPr>
            <p:nvPr/>
          </p:nvSpPr>
          <p:spPr bwMode="auto">
            <a:xfrm>
              <a:off x="5592763" y="977900"/>
              <a:ext cx="68263"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19">
              <a:extLst>
                <a:ext uri="{FF2B5EF4-FFF2-40B4-BE49-F238E27FC236}">
                  <a16:creationId xmlns:a16="http://schemas.microsoft.com/office/drawing/2014/main" id="{F8CBA82C-C115-A3C3-62AC-E96B6C0D9703}"/>
                </a:ext>
              </a:extLst>
            </p:cNvPr>
            <p:cNvSpPr>
              <a:spLocks noChangeAspect="1"/>
            </p:cNvSpPr>
            <p:nvPr/>
          </p:nvSpPr>
          <p:spPr bwMode="auto">
            <a:xfrm>
              <a:off x="5745163" y="977900"/>
              <a:ext cx="231775" cy="696913"/>
            </a:xfrm>
            <a:custGeom>
              <a:avLst/>
              <a:gdLst>
                <a:gd name="T0" fmla="*/ 89 w 304"/>
                <a:gd name="T1" fmla="*/ 0 h 913"/>
                <a:gd name="T2" fmla="*/ 0 w 304"/>
                <a:gd name="T3" fmla="*/ 0 h 913"/>
                <a:gd name="T4" fmla="*/ 0 w 304"/>
                <a:gd name="T5" fmla="*/ 913 h 913"/>
                <a:gd name="T6" fmla="*/ 304 w 304"/>
                <a:gd name="T7" fmla="*/ 913 h 913"/>
                <a:gd name="T8" fmla="*/ 304 w 304"/>
                <a:gd name="T9" fmla="*/ 824 h 913"/>
                <a:gd name="T10" fmla="*/ 89 w 304"/>
                <a:gd name="T11" fmla="*/ 824 h 913"/>
                <a:gd name="T12" fmla="*/ 89 w 304"/>
                <a:gd name="T13" fmla="*/ 0 h 913"/>
              </a:gdLst>
              <a:ahLst/>
              <a:cxnLst>
                <a:cxn ang="0">
                  <a:pos x="T0" y="T1"/>
                </a:cxn>
                <a:cxn ang="0">
                  <a:pos x="T2" y="T3"/>
                </a:cxn>
                <a:cxn ang="0">
                  <a:pos x="T4" y="T5"/>
                </a:cxn>
                <a:cxn ang="0">
                  <a:pos x="T6" y="T7"/>
                </a:cxn>
                <a:cxn ang="0">
                  <a:pos x="T8" y="T9"/>
                </a:cxn>
                <a:cxn ang="0">
                  <a:pos x="T10" y="T11"/>
                </a:cxn>
                <a:cxn ang="0">
                  <a:pos x="T12" y="T13"/>
                </a:cxn>
              </a:cxnLst>
              <a:rect l="0" t="0" r="r" b="b"/>
              <a:pathLst>
                <a:path w="304" h="913">
                  <a:moveTo>
                    <a:pt x="89" y="0"/>
                  </a:moveTo>
                  <a:lnTo>
                    <a:pt x="0" y="0"/>
                  </a:lnTo>
                  <a:lnTo>
                    <a:pt x="0" y="913"/>
                  </a:lnTo>
                  <a:lnTo>
                    <a:pt x="304" y="913"/>
                  </a:lnTo>
                  <a:lnTo>
                    <a:pt x="304" y="824"/>
                  </a:lnTo>
                  <a:lnTo>
                    <a:pt x="89" y="824"/>
                  </a:lnTo>
                  <a:lnTo>
                    <a:pt x="8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20">
              <a:extLst>
                <a:ext uri="{FF2B5EF4-FFF2-40B4-BE49-F238E27FC236}">
                  <a16:creationId xmlns:a16="http://schemas.microsoft.com/office/drawing/2014/main" id="{9F5311E1-D422-9077-7EE9-CE6E38312F87}"/>
                </a:ext>
              </a:extLst>
            </p:cNvPr>
            <p:cNvSpPr>
              <a:spLocks noChangeAspect="1" noEditPoints="1"/>
            </p:cNvSpPr>
            <p:nvPr/>
          </p:nvSpPr>
          <p:spPr bwMode="auto">
            <a:xfrm>
              <a:off x="6030913" y="977900"/>
              <a:ext cx="277813" cy="696913"/>
            </a:xfrm>
            <a:custGeom>
              <a:avLst/>
              <a:gdLst>
                <a:gd name="T0" fmla="*/ 275 w 364"/>
                <a:gd name="T1" fmla="*/ 196 h 913"/>
                <a:gd name="T2" fmla="*/ 275 w 364"/>
                <a:gd name="T3" fmla="*/ 718 h 913"/>
                <a:gd name="T4" fmla="*/ 169 w 364"/>
                <a:gd name="T5" fmla="*/ 824 h 913"/>
                <a:gd name="T6" fmla="*/ 89 w 364"/>
                <a:gd name="T7" fmla="*/ 824 h 913"/>
                <a:gd name="T8" fmla="*/ 89 w 364"/>
                <a:gd name="T9" fmla="*/ 89 h 913"/>
                <a:gd name="T10" fmla="*/ 169 w 364"/>
                <a:gd name="T11" fmla="*/ 89 h 913"/>
                <a:gd name="T12" fmla="*/ 275 w 364"/>
                <a:gd name="T13" fmla="*/ 196 h 913"/>
                <a:gd name="T14" fmla="*/ 169 w 364"/>
                <a:gd name="T15" fmla="*/ 0 h 913"/>
                <a:gd name="T16" fmla="*/ 0 w 364"/>
                <a:gd name="T17" fmla="*/ 0 h 913"/>
                <a:gd name="T18" fmla="*/ 0 w 364"/>
                <a:gd name="T19" fmla="*/ 913 h 913"/>
                <a:gd name="T20" fmla="*/ 169 w 364"/>
                <a:gd name="T21" fmla="*/ 913 h 913"/>
                <a:gd name="T22" fmla="*/ 364 w 364"/>
                <a:gd name="T23" fmla="*/ 718 h 913"/>
                <a:gd name="T24" fmla="*/ 364 w 364"/>
                <a:gd name="T25" fmla="*/ 196 h 913"/>
                <a:gd name="T26" fmla="*/ 169 w 364"/>
                <a:gd name="T27"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64" h="913">
                  <a:moveTo>
                    <a:pt x="275" y="196"/>
                  </a:moveTo>
                  <a:lnTo>
                    <a:pt x="275" y="718"/>
                  </a:lnTo>
                  <a:cubicBezTo>
                    <a:pt x="275" y="777"/>
                    <a:pt x="228" y="824"/>
                    <a:pt x="169" y="824"/>
                  </a:cubicBezTo>
                  <a:lnTo>
                    <a:pt x="89" y="824"/>
                  </a:lnTo>
                  <a:lnTo>
                    <a:pt x="89" y="89"/>
                  </a:lnTo>
                  <a:lnTo>
                    <a:pt x="169" y="89"/>
                  </a:lnTo>
                  <a:cubicBezTo>
                    <a:pt x="228" y="89"/>
                    <a:pt x="275" y="136"/>
                    <a:pt x="275" y="196"/>
                  </a:cubicBezTo>
                  <a:close/>
                  <a:moveTo>
                    <a:pt x="169" y="0"/>
                  </a:moveTo>
                  <a:lnTo>
                    <a:pt x="0" y="0"/>
                  </a:lnTo>
                  <a:lnTo>
                    <a:pt x="0" y="913"/>
                  </a:lnTo>
                  <a:lnTo>
                    <a:pt x="169" y="913"/>
                  </a:lnTo>
                  <a:cubicBezTo>
                    <a:pt x="276" y="913"/>
                    <a:pt x="364" y="825"/>
                    <a:pt x="364" y="718"/>
                  </a:cubicBezTo>
                  <a:lnTo>
                    <a:pt x="364" y="196"/>
                  </a:lnTo>
                  <a:cubicBezTo>
                    <a:pt x="364" y="88"/>
                    <a:pt x="276" y="0"/>
                    <a:pt x="169"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21">
              <a:extLst>
                <a:ext uri="{FF2B5EF4-FFF2-40B4-BE49-F238E27FC236}">
                  <a16:creationId xmlns:a16="http://schemas.microsoft.com/office/drawing/2014/main" id="{4E788B38-D98B-D7BB-431F-600AFAE657DD}"/>
                </a:ext>
              </a:extLst>
            </p:cNvPr>
            <p:cNvSpPr>
              <a:spLocks noChangeAspect="1"/>
            </p:cNvSpPr>
            <p:nvPr/>
          </p:nvSpPr>
          <p:spPr bwMode="auto">
            <a:xfrm>
              <a:off x="6361113" y="1311275"/>
              <a:ext cx="169863" cy="68263"/>
            </a:xfrm>
            <a:custGeom>
              <a:avLst/>
              <a:gdLst>
                <a:gd name="T0" fmla="*/ 0 w 224"/>
                <a:gd name="T1" fmla="*/ 45 h 89"/>
                <a:gd name="T2" fmla="*/ 44 w 224"/>
                <a:gd name="T3" fmla="*/ 89 h 89"/>
                <a:gd name="T4" fmla="*/ 210 w 224"/>
                <a:gd name="T5" fmla="*/ 89 h 89"/>
                <a:gd name="T6" fmla="*/ 224 w 224"/>
                <a:gd name="T7" fmla="*/ 0 h 89"/>
                <a:gd name="T8" fmla="*/ 44 w 224"/>
                <a:gd name="T9" fmla="*/ 0 h 89"/>
                <a:gd name="T10" fmla="*/ 0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0" y="45"/>
                  </a:moveTo>
                  <a:cubicBezTo>
                    <a:pt x="0" y="69"/>
                    <a:pt x="20" y="89"/>
                    <a:pt x="44" y="89"/>
                  </a:cubicBezTo>
                  <a:lnTo>
                    <a:pt x="210" y="89"/>
                  </a:lnTo>
                  <a:lnTo>
                    <a:pt x="224" y="0"/>
                  </a:lnTo>
                  <a:lnTo>
                    <a:pt x="44" y="0"/>
                  </a:lnTo>
                  <a:cubicBezTo>
                    <a:pt x="20" y="0"/>
                    <a:pt x="0" y="20"/>
                    <a:pt x="0"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22">
              <a:extLst>
                <a:ext uri="{FF2B5EF4-FFF2-40B4-BE49-F238E27FC236}">
                  <a16:creationId xmlns:a16="http://schemas.microsoft.com/office/drawing/2014/main" id="{BD73D320-E81B-2D10-9EAC-F48457E6BBF9}"/>
                </a:ext>
              </a:extLst>
            </p:cNvPr>
            <p:cNvSpPr>
              <a:spLocks noChangeAspect="1"/>
            </p:cNvSpPr>
            <p:nvPr/>
          </p:nvSpPr>
          <p:spPr bwMode="auto">
            <a:xfrm>
              <a:off x="6838950" y="1311275"/>
              <a:ext cx="171450" cy="68263"/>
            </a:xfrm>
            <a:custGeom>
              <a:avLst/>
              <a:gdLst>
                <a:gd name="T0" fmla="*/ 224 w 224"/>
                <a:gd name="T1" fmla="*/ 45 h 89"/>
                <a:gd name="T2" fmla="*/ 180 w 224"/>
                <a:gd name="T3" fmla="*/ 89 h 89"/>
                <a:gd name="T4" fmla="*/ 14 w 224"/>
                <a:gd name="T5" fmla="*/ 89 h 89"/>
                <a:gd name="T6" fmla="*/ 0 w 224"/>
                <a:gd name="T7" fmla="*/ 0 h 89"/>
                <a:gd name="T8" fmla="*/ 180 w 224"/>
                <a:gd name="T9" fmla="*/ 0 h 89"/>
                <a:gd name="T10" fmla="*/ 224 w 224"/>
                <a:gd name="T11" fmla="*/ 45 h 89"/>
              </a:gdLst>
              <a:ahLst/>
              <a:cxnLst>
                <a:cxn ang="0">
                  <a:pos x="T0" y="T1"/>
                </a:cxn>
                <a:cxn ang="0">
                  <a:pos x="T2" y="T3"/>
                </a:cxn>
                <a:cxn ang="0">
                  <a:pos x="T4" y="T5"/>
                </a:cxn>
                <a:cxn ang="0">
                  <a:pos x="T6" y="T7"/>
                </a:cxn>
                <a:cxn ang="0">
                  <a:pos x="T8" y="T9"/>
                </a:cxn>
                <a:cxn ang="0">
                  <a:pos x="T10" y="T11"/>
                </a:cxn>
              </a:cxnLst>
              <a:rect l="0" t="0" r="r" b="b"/>
              <a:pathLst>
                <a:path w="224" h="89">
                  <a:moveTo>
                    <a:pt x="224" y="45"/>
                  </a:moveTo>
                  <a:cubicBezTo>
                    <a:pt x="224" y="69"/>
                    <a:pt x="204" y="89"/>
                    <a:pt x="180" y="89"/>
                  </a:cubicBezTo>
                  <a:lnTo>
                    <a:pt x="14" y="89"/>
                  </a:lnTo>
                  <a:lnTo>
                    <a:pt x="0" y="0"/>
                  </a:lnTo>
                  <a:lnTo>
                    <a:pt x="180" y="0"/>
                  </a:lnTo>
                  <a:cubicBezTo>
                    <a:pt x="204" y="0"/>
                    <a:pt x="224" y="20"/>
                    <a:pt x="224" y="45"/>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23">
              <a:extLst>
                <a:ext uri="{FF2B5EF4-FFF2-40B4-BE49-F238E27FC236}">
                  <a16:creationId xmlns:a16="http://schemas.microsoft.com/office/drawing/2014/main" id="{627A0371-EF37-13BB-0FD4-9A274F1C4183}"/>
                </a:ext>
              </a:extLst>
            </p:cNvPr>
            <p:cNvSpPr>
              <a:spLocks noChangeAspect="1" noEditPoints="1"/>
            </p:cNvSpPr>
            <p:nvPr/>
          </p:nvSpPr>
          <p:spPr bwMode="auto">
            <a:xfrm>
              <a:off x="6529388" y="977900"/>
              <a:ext cx="312738" cy="696913"/>
            </a:xfrm>
            <a:custGeom>
              <a:avLst/>
              <a:gdLst>
                <a:gd name="T0" fmla="*/ 273 w 412"/>
                <a:gd name="T1" fmla="*/ 595 h 913"/>
                <a:gd name="T2" fmla="*/ 137 w 412"/>
                <a:gd name="T3" fmla="*/ 595 h 913"/>
                <a:gd name="T4" fmla="*/ 206 w 412"/>
                <a:gd name="T5" fmla="*/ 146 h 913"/>
                <a:gd name="T6" fmla="*/ 273 w 412"/>
                <a:gd name="T7" fmla="*/ 595 h 913"/>
                <a:gd name="T8" fmla="*/ 139 w 412"/>
                <a:gd name="T9" fmla="*/ 0 h 913"/>
                <a:gd name="T10" fmla="*/ 0 w 412"/>
                <a:gd name="T11" fmla="*/ 913 h 913"/>
                <a:gd name="T12" fmla="*/ 89 w 412"/>
                <a:gd name="T13" fmla="*/ 913 h 913"/>
                <a:gd name="T14" fmla="*/ 123 w 412"/>
                <a:gd name="T15" fmla="*/ 684 h 913"/>
                <a:gd name="T16" fmla="*/ 287 w 412"/>
                <a:gd name="T17" fmla="*/ 684 h 913"/>
                <a:gd name="T18" fmla="*/ 323 w 412"/>
                <a:gd name="T19" fmla="*/ 913 h 913"/>
                <a:gd name="T20" fmla="*/ 412 w 412"/>
                <a:gd name="T21" fmla="*/ 913 h 913"/>
                <a:gd name="T22" fmla="*/ 273 w 412"/>
                <a:gd name="T23" fmla="*/ 0 h 913"/>
                <a:gd name="T24" fmla="*/ 139 w 412"/>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2" h="913">
                  <a:moveTo>
                    <a:pt x="273" y="595"/>
                  </a:moveTo>
                  <a:lnTo>
                    <a:pt x="137" y="595"/>
                  </a:lnTo>
                  <a:lnTo>
                    <a:pt x="206" y="146"/>
                  </a:lnTo>
                  <a:lnTo>
                    <a:pt x="273" y="595"/>
                  </a:lnTo>
                  <a:close/>
                  <a:moveTo>
                    <a:pt x="139" y="0"/>
                  </a:moveTo>
                  <a:lnTo>
                    <a:pt x="0" y="913"/>
                  </a:lnTo>
                  <a:lnTo>
                    <a:pt x="89" y="913"/>
                  </a:lnTo>
                  <a:lnTo>
                    <a:pt x="123" y="684"/>
                  </a:lnTo>
                  <a:lnTo>
                    <a:pt x="287" y="684"/>
                  </a:lnTo>
                  <a:lnTo>
                    <a:pt x="323" y="913"/>
                  </a:lnTo>
                  <a:lnTo>
                    <a:pt x="412" y="913"/>
                  </a:lnTo>
                  <a:lnTo>
                    <a:pt x="273" y="0"/>
                  </a:lnTo>
                  <a:lnTo>
                    <a:pt x="139"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24">
              <a:extLst>
                <a:ext uri="{FF2B5EF4-FFF2-40B4-BE49-F238E27FC236}">
                  <a16:creationId xmlns:a16="http://schemas.microsoft.com/office/drawing/2014/main" id="{261B40FB-49B7-EC0D-292D-18CBB5F85F6D}"/>
                </a:ext>
              </a:extLst>
            </p:cNvPr>
            <p:cNvSpPr>
              <a:spLocks noChangeAspect="1" noEditPoints="1"/>
            </p:cNvSpPr>
            <p:nvPr/>
          </p:nvSpPr>
          <p:spPr bwMode="auto">
            <a:xfrm>
              <a:off x="7413625" y="977900"/>
              <a:ext cx="271463" cy="696913"/>
            </a:xfrm>
            <a:custGeom>
              <a:avLst/>
              <a:gdLst>
                <a:gd name="T0" fmla="*/ 269 w 358"/>
                <a:gd name="T1" fmla="*/ 196 h 913"/>
                <a:gd name="T2" fmla="*/ 269 w 358"/>
                <a:gd name="T3" fmla="*/ 305 h 913"/>
                <a:gd name="T4" fmla="*/ 162 w 358"/>
                <a:gd name="T5" fmla="*/ 412 h 913"/>
                <a:gd name="T6" fmla="*/ 89 w 358"/>
                <a:gd name="T7" fmla="*/ 412 h 913"/>
                <a:gd name="T8" fmla="*/ 89 w 358"/>
                <a:gd name="T9" fmla="*/ 89 h 913"/>
                <a:gd name="T10" fmla="*/ 162 w 358"/>
                <a:gd name="T11" fmla="*/ 89 h 913"/>
                <a:gd name="T12" fmla="*/ 269 w 358"/>
                <a:gd name="T13" fmla="*/ 196 h 913"/>
                <a:gd name="T14" fmla="*/ 162 w 358"/>
                <a:gd name="T15" fmla="*/ 0 h 913"/>
                <a:gd name="T16" fmla="*/ 0 w 358"/>
                <a:gd name="T17" fmla="*/ 0 h 913"/>
                <a:gd name="T18" fmla="*/ 0 w 358"/>
                <a:gd name="T19" fmla="*/ 913 h 913"/>
                <a:gd name="T20" fmla="*/ 89 w 358"/>
                <a:gd name="T21" fmla="*/ 913 h 913"/>
                <a:gd name="T22" fmla="*/ 89 w 358"/>
                <a:gd name="T23" fmla="*/ 501 h 913"/>
                <a:gd name="T24" fmla="*/ 162 w 358"/>
                <a:gd name="T25" fmla="*/ 501 h 913"/>
                <a:gd name="T26" fmla="*/ 269 w 358"/>
                <a:gd name="T27" fmla="*/ 607 h 913"/>
                <a:gd name="T28" fmla="*/ 269 w 358"/>
                <a:gd name="T29" fmla="*/ 913 h 913"/>
                <a:gd name="T30" fmla="*/ 358 w 358"/>
                <a:gd name="T31" fmla="*/ 913 h 913"/>
                <a:gd name="T32" fmla="*/ 358 w 358"/>
                <a:gd name="T33" fmla="*/ 607 h 913"/>
                <a:gd name="T34" fmla="*/ 286 w 358"/>
                <a:gd name="T35" fmla="*/ 456 h 913"/>
                <a:gd name="T36" fmla="*/ 358 w 358"/>
                <a:gd name="T37" fmla="*/ 305 h 913"/>
                <a:gd name="T38" fmla="*/ 358 w 358"/>
                <a:gd name="T39" fmla="*/ 196 h 913"/>
                <a:gd name="T40" fmla="*/ 162 w 358"/>
                <a:gd name="T4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8" h="913">
                  <a:moveTo>
                    <a:pt x="269" y="196"/>
                  </a:moveTo>
                  <a:lnTo>
                    <a:pt x="269" y="305"/>
                  </a:lnTo>
                  <a:cubicBezTo>
                    <a:pt x="269" y="365"/>
                    <a:pt x="222" y="412"/>
                    <a:pt x="162" y="412"/>
                  </a:cubicBezTo>
                  <a:lnTo>
                    <a:pt x="89" y="412"/>
                  </a:lnTo>
                  <a:lnTo>
                    <a:pt x="89" y="89"/>
                  </a:lnTo>
                  <a:lnTo>
                    <a:pt x="162" y="89"/>
                  </a:lnTo>
                  <a:cubicBezTo>
                    <a:pt x="222" y="89"/>
                    <a:pt x="269" y="136"/>
                    <a:pt x="269" y="196"/>
                  </a:cubicBezTo>
                  <a:close/>
                  <a:moveTo>
                    <a:pt x="162" y="0"/>
                  </a:moveTo>
                  <a:lnTo>
                    <a:pt x="0" y="0"/>
                  </a:lnTo>
                  <a:lnTo>
                    <a:pt x="0" y="913"/>
                  </a:lnTo>
                  <a:lnTo>
                    <a:pt x="89" y="913"/>
                  </a:lnTo>
                  <a:lnTo>
                    <a:pt x="89" y="501"/>
                  </a:lnTo>
                  <a:lnTo>
                    <a:pt x="162" y="501"/>
                  </a:lnTo>
                  <a:cubicBezTo>
                    <a:pt x="222" y="501"/>
                    <a:pt x="269" y="547"/>
                    <a:pt x="269" y="607"/>
                  </a:cubicBezTo>
                  <a:lnTo>
                    <a:pt x="269" y="913"/>
                  </a:lnTo>
                  <a:lnTo>
                    <a:pt x="358" y="913"/>
                  </a:lnTo>
                  <a:lnTo>
                    <a:pt x="358" y="607"/>
                  </a:lnTo>
                  <a:cubicBezTo>
                    <a:pt x="358" y="549"/>
                    <a:pt x="332" y="495"/>
                    <a:pt x="286" y="456"/>
                  </a:cubicBezTo>
                  <a:cubicBezTo>
                    <a:pt x="331" y="419"/>
                    <a:pt x="358" y="364"/>
                    <a:pt x="358" y="305"/>
                  </a:cubicBezTo>
                  <a:lnTo>
                    <a:pt x="358" y="196"/>
                  </a:lnTo>
                  <a:cubicBezTo>
                    <a:pt x="358"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25">
              <a:extLst>
                <a:ext uri="{FF2B5EF4-FFF2-40B4-BE49-F238E27FC236}">
                  <a16:creationId xmlns:a16="http://schemas.microsoft.com/office/drawing/2014/main" id="{F8BED5AF-AD59-27D2-84B3-0D3EDA902DA9}"/>
                </a:ext>
              </a:extLst>
            </p:cNvPr>
            <p:cNvSpPr>
              <a:spLocks noChangeAspect="1" noEditPoints="1"/>
            </p:cNvSpPr>
            <p:nvPr/>
          </p:nvSpPr>
          <p:spPr bwMode="auto">
            <a:xfrm>
              <a:off x="7721600" y="977900"/>
              <a:ext cx="314325" cy="696913"/>
            </a:xfrm>
            <a:custGeom>
              <a:avLst/>
              <a:gdLst>
                <a:gd name="T0" fmla="*/ 274 w 413"/>
                <a:gd name="T1" fmla="*/ 595 h 913"/>
                <a:gd name="T2" fmla="*/ 138 w 413"/>
                <a:gd name="T3" fmla="*/ 595 h 913"/>
                <a:gd name="T4" fmla="*/ 206 w 413"/>
                <a:gd name="T5" fmla="*/ 146 h 913"/>
                <a:gd name="T6" fmla="*/ 274 w 413"/>
                <a:gd name="T7" fmla="*/ 595 h 913"/>
                <a:gd name="T8" fmla="*/ 140 w 413"/>
                <a:gd name="T9" fmla="*/ 0 h 913"/>
                <a:gd name="T10" fmla="*/ 0 w 413"/>
                <a:gd name="T11" fmla="*/ 913 h 913"/>
                <a:gd name="T12" fmla="*/ 90 w 413"/>
                <a:gd name="T13" fmla="*/ 913 h 913"/>
                <a:gd name="T14" fmla="*/ 124 w 413"/>
                <a:gd name="T15" fmla="*/ 684 h 913"/>
                <a:gd name="T16" fmla="*/ 288 w 413"/>
                <a:gd name="T17" fmla="*/ 684 h 913"/>
                <a:gd name="T18" fmla="*/ 323 w 413"/>
                <a:gd name="T19" fmla="*/ 913 h 913"/>
                <a:gd name="T20" fmla="*/ 413 w 413"/>
                <a:gd name="T21" fmla="*/ 913 h 913"/>
                <a:gd name="T22" fmla="*/ 273 w 413"/>
                <a:gd name="T23" fmla="*/ 0 h 913"/>
                <a:gd name="T24" fmla="*/ 140 w 413"/>
                <a:gd name="T25"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3" h="913">
                  <a:moveTo>
                    <a:pt x="274" y="595"/>
                  </a:moveTo>
                  <a:lnTo>
                    <a:pt x="138" y="595"/>
                  </a:lnTo>
                  <a:lnTo>
                    <a:pt x="206" y="146"/>
                  </a:lnTo>
                  <a:lnTo>
                    <a:pt x="274" y="595"/>
                  </a:lnTo>
                  <a:close/>
                  <a:moveTo>
                    <a:pt x="140" y="0"/>
                  </a:moveTo>
                  <a:lnTo>
                    <a:pt x="0" y="913"/>
                  </a:lnTo>
                  <a:lnTo>
                    <a:pt x="90" y="913"/>
                  </a:lnTo>
                  <a:lnTo>
                    <a:pt x="124" y="684"/>
                  </a:lnTo>
                  <a:lnTo>
                    <a:pt x="288" y="684"/>
                  </a:lnTo>
                  <a:lnTo>
                    <a:pt x="323" y="913"/>
                  </a:lnTo>
                  <a:lnTo>
                    <a:pt x="413" y="913"/>
                  </a:lnTo>
                  <a:lnTo>
                    <a:pt x="273" y="0"/>
                  </a:lnTo>
                  <a:lnTo>
                    <a:pt x="140" y="0"/>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26">
              <a:extLst>
                <a:ext uri="{FF2B5EF4-FFF2-40B4-BE49-F238E27FC236}">
                  <a16:creationId xmlns:a16="http://schemas.microsoft.com/office/drawing/2014/main" id="{BEF8F59D-00BC-BED5-1778-2A6890259C3D}"/>
                </a:ext>
              </a:extLst>
            </p:cNvPr>
            <p:cNvSpPr>
              <a:spLocks noChangeAspect="1" noEditPoints="1"/>
            </p:cNvSpPr>
            <p:nvPr/>
          </p:nvSpPr>
          <p:spPr bwMode="auto">
            <a:xfrm>
              <a:off x="8081963" y="977900"/>
              <a:ext cx="273050" cy="696913"/>
            </a:xfrm>
            <a:custGeom>
              <a:avLst/>
              <a:gdLst>
                <a:gd name="T0" fmla="*/ 268 w 357"/>
                <a:gd name="T1" fmla="*/ 196 h 913"/>
                <a:gd name="T2" fmla="*/ 268 w 357"/>
                <a:gd name="T3" fmla="*/ 329 h 913"/>
                <a:gd name="T4" fmla="*/ 162 w 357"/>
                <a:gd name="T5" fmla="*/ 435 h 913"/>
                <a:gd name="T6" fmla="*/ 89 w 357"/>
                <a:gd name="T7" fmla="*/ 435 h 913"/>
                <a:gd name="T8" fmla="*/ 89 w 357"/>
                <a:gd name="T9" fmla="*/ 89 h 913"/>
                <a:gd name="T10" fmla="*/ 162 w 357"/>
                <a:gd name="T11" fmla="*/ 89 h 913"/>
                <a:gd name="T12" fmla="*/ 268 w 357"/>
                <a:gd name="T13" fmla="*/ 196 h 913"/>
                <a:gd name="T14" fmla="*/ 162 w 357"/>
                <a:gd name="T15" fmla="*/ 0 h 913"/>
                <a:gd name="T16" fmla="*/ 0 w 357"/>
                <a:gd name="T17" fmla="*/ 0 h 913"/>
                <a:gd name="T18" fmla="*/ 0 w 357"/>
                <a:gd name="T19" fmla="*/ 913 h 913"/>
                <a:gd name="T20" fmla="*/ 89 w 357"/>
                <a:gd name="T21" fmla="*/ 913 h 913"/>
                <a:gd name="T22" fmla="*/ 89 w 357"/>
                <a:gd name="T23" fmla="*/ 524 h 913"/>
                <a:gd name="T24" fmla="*/ 162 w 357"/>
                <a:gd name="T25" fmla="*/ 524 h 913"/>
                <a:gd name="T26" fmla="*/ 357 w 357"/>
                <a:gd name="T27" fmla="*/ 329 h 913"/>
                <a:gd name="T28" fmla="*/ 357 w 357"/>
                <a:gd name="T29" fmla="*/ 196 h 913"/>
                <a:gd name="T30" fmla="*/ 162 w 357"/>
                <a:gd name="T31" fmla="*/ 0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7" h="913">
                  <a:moveTo>
                    <a:pt x="268" y="196"/>
                  </a:moveTo>
                  <a:lnTo>
                    <a:pt x="268" y="329"/>
                  </a:lnTo>
                  <a:cubicBezTo>
                    <a:pt x="268" y="389"/>
                    <a:pt x="222" y="435"/>
                    <a:pt x="162" y="435"/>
                  </a:cubicBezTo>
                  <a:lnTo>
                    <a:pt x="89" y="435"/>
                  </a:lnTo>
                  <a:lnTo>
                    <a:pt x="89" y="89"/>
                  </a:lnTo>
                  <a:lnTo>
                    <a:pt x="162" y="89"/>
                  </a:lnTo>
                  <a:cubicBezTo>
                    <a:pt x="222" y="89"/>
                    <a:pt x="268" y="136"/>
                    <a:pt x="268" y="196"/>
                  </a:cubicBezTo>
                  <a:close/>
                  <a:moveTo>
                    <a:pt x="162" y="0"/>
                  </a:moveTo>
                  <a:lnTo>
                    <a:pt x="0" y="0"/>
                  </a:lnTo>
                  <a:lnTo>
                    <a:pt x="0" y="913"/>
                  </a:lnTo>
                  <a:lnTo>
                    <a:pt x="89" y="913"/>
                  </a:lnTo>
                  <a:lnTo>
                    <a:pt x="89" y="524"/>
                  </a:lnTo>
                  <a:lnTo>
                    <a:pt x="162" y="524"/>
                  </a:lnTo>
                  <a:cubicBezTo>
                    <a:pt x="270" y="524"/>
                    <a:pt x="357" y="437"/>
                    <a:pt x="357" y="329"/>
                  </a:cubicBezTo>
                  <a:lnTo>
                    <a:pt x="357" y="196"/>
                  </a:lnTo>
                  <a:cubicBezTo>
                    <a:pt x="357" y="88"/>
                    <a:pt x="270" y="0"/>
                    <a:pt x="162" y="0"/>
                  </a:cubicBez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27">
              <a:extLst>
                <a:ext uri="{FF2B5EF4-FFF2-40B4-BE49-F238E27FC236}">
                  <a16:creationId xmlns:a16="http://schemas.microsoft.com/office/drawing/2014/main" id="{2ABEF034-F9AD-E43D-C6CA-8716546F6C09}"/>
                </a:ext>
              </a:extLst>
            </p:cNvPr>
            <p:cNvSpPr>
              <a:spLocks noChangeAspect="1"/>
            </p:cNvSpPr>
            <p:nvPr/>
          </p:nvSpPr>
          <p:spPr bwMode="auto">
            <a:xfrm>
              <a:off x="8413750" y="977900"/>
              <a:ext cx="277813" cy="696913"/>
            </a:xfrm>
            <a:custGeom>
              <a:avLst/>
              <a:gdLst>
                <a:gd name="T0" fmla="*/ 275 w 364"/>
                <a:gd name="T1" fmla="*/ 411 h 913"/>
                <a:gd name="T2" fmla="*/ 89 w 364"/>
                <a:gd name="T3" fmla="*/ 411 h 913"/>
                <a:gd name="T4" fmla="*/ 89 w 364"/>
                <a:gd name="T5" fmla="*/ 0 h 913"/>
                <a:gd name="T6" fmla="*/ 0 w 364"/>
                <a:gd name="T7" fmla="*/ 0 h 913"/>
                <a:gd name="T8" fmla="*/ 0 w 364"/>
                <a:gd name="T9" fmla="*/ 913 h 913"/>
                <a:gd name="T10" fmla="*/ 89 w 364"/>
                <a:gd name="T11" fmla="*/ 913 h 913"/>
                <a:gd name="T12" fmla="*/ 89 w 364"/>
                <a:gd name="T13" fmla="*/ 501 h 913"/>
                <a:gd name="T14" fmla="*/ 275 w 364"/>
                <a:gd name="T15" fmla="*/ 501 h 913"/>
                <a:gd name="T16" fmla="*/ 275 w 364"/>
                <a:gd name="T17" fmla="*/ 913 h 913"/>
                <a:gd name="T18" fmla="*/ 364 w 364"/>
                <a:gd name="T19" fmla="*/ 913 h 913"/>
                <a:gd name="T20" fmla="*/ 364 w 364"/>
                <a:gd name="T21" fmla="*/ 0 h 913"/>
                <a:gd name="T22" fmla="*/ 275 w 364"/>
                <a:gd name="T23" fmla="*/ 0 h 913"/>
                <a:gd name="T24" fmla="*/ 275 w 364"/>
                <a:gd name="T25" fmla="*/ 41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 h="913">
                  <a:moveTo>
                    <a:pt x="275" y="411"/>
                  </a:moveTo>
                  <a:lnTo>
                    <a:pt x="89" y="411"/>
                  </a:lnTo>
                  <a:lnTo>
                    <a:pt x="89" y="0"/>
                  </a:lnTo>
                  <a:lnTo>
                    <a:pt x="0" y="0"/>
                  </a:lnTo>
                  <a:lnTo>
                    <a:pt x="0" y="913"/>
                  </a:lnTo>
                  <a:lnTo>
                    <a:pt x="89" y="913"/>
                  </a:lnTo>
                  <a:lnTo>
                    <a:pt x="89" y="501"/>
                  </a:lnTo>
                  <a:lnTo>
                    <a:pt x="275" y="501"/>
                  </a:lnTo>
                  <a:lnTo>
                    <a:pt x="275" y="913"/>
                  </a:lnTo>
                  <a:lnTo>
                    <a:pt x="364" y="913"/>
                  </a:lnTo>
                  <a:lnTo>
                    <a:pt x="364" y="0"/>
                  </a:lnTo>
                  <a:lnTo>
                    <a:pt x="275" y="0"/>
                  </a:lnTo>
                  <a:lnTo>
                    <a:pt x="275" y="411"/>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28">
              <a:extLst>
                <a:ext uri="{FF2B5EF4-FFF2-40B4-BE49-F238E27FC236}">
                  <a16:creationId xmlns:a16="http://schemas.microsoft.com/office/drawing/2014/main" id="{4886A1AA-F806-9DFB-2726-6378B632D6DB}"/>
                </a:ext>
              </a:extLst>
            </p:cNvPr>
            <p:cNvSpPr>
              <a:spLocks noChangeAspect="1" noChangeArrowheads="1"/>
            </p:cNvSpPr>
            <p:nvPr/>
          </p:nvSpPr>
          <p:spPr bwMode="auto">
            <a:xfrm>
              <a:off x="8777288" y="977900"/>
              <a:ext cx="66675" cy="696913"/>
            </a:xfrm>
            <a:prstGeom prst="rect">
              <a:avLst/>
            </a:prstGeom>
            <a:solidFill>
              <a:srgbClr val="222A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9">
              <a:extLst>
                <a:ext uri="{FF2B5EF4-FFF2-40B4-BE49-F238E27FC236}">
                  <a16:creationId xmlns:a16="http://schemas.microsoft.com/office/drawing/2014/main" id="{6268578B-99AB-C0B3-8D10-7C3D49C2BCED}"/>
                </a:ext>
              </a:extLst>
            </p:cNvPr>
            <p:cNvSpPr>
              <a:spLocks noChangeAspect="1"/>
            </p:cNvSpPr>
            <p:nvPr/>
          </p:nvSpPr>
          <p:spPr bwMode="auto">
            <a:xfrm>
              <a:off x="4889500" y="619125"/>
              <a:ext cx="165100" cy="292100"/>
            </a:xfrm>
            <a:custGeom>
              <a:avLst/>
              <a:gdLst>
                <a:gd name="T0" fmla="*/ 126 w 218"/>
                <a:gd name="T1" fmla="*/ 384 h 384"/>
                <a:gd name="T2" fmla="*/ 92 w 218"/>
                <a:gd name="T3" fmla="*/ 384 h 384"/>
                <a:gd name="T4" fmla="*/ 31 w 218"/>
                <a:gd name="T5" fmla="*/ 62 h 384"/>
                <a:gd name="T6" fmla="*/ 30 w 218"/>
                <a:gd name="T7" fmla="*/ 62 h 384"/>
                <a:gd name="T8" fmla="*/ 30 w 218"/>
                <a:gd name="T9" fmla="*/ 384 h 384"/>
                <a:gd name="T10" fmla="*/ 0 w 218"/>
                <a:gd name="T11" fmla="*/ 384 h 384"/>
                <a:gd name="T12" fmla="*/ 0 w 218"/>
                <a:gd name="T13" fmla="*/ 0 h 384"/>
                <a:gd name="T14" fmla="*/ 45 w 218"/>
                <a:gd name="T15" fmla="*/ 0 h 384"/>
                <a:gd name="T16" fmla="*/ 108 w 218"/>
                <a:gd name="T17" fmla="*/ 338 h 384"/>
                <a:gd name="T18" fmla="*/ 109 w 218"/>
                <a:gd name="T19" fmla="*/ 338 h 384"/>
                <a:gd name="T20" fmla="*/ 173 w 218"/>
                <a:gd name="T21" fmla="*/ 0 h 384"/>
                <a:gd name="T22" fmla="*/ 218 w 218"/>
                <a:gd name="T23" fmla="*/ 0 h 384"/>
                <a:gd name="T24" fmla="*/ 218 w 218"/>
                <a:gd name="T25" fmla="*/ 384 h 384"/>
                <a:gd name="T26" fmla="*/ 188 w 218"/>
                <a:gd name="T27" fmla="*/ 384 h 384"/>
                <a:gd name="T28" fmla="*/ 188 w 218"/>
                <a:gd name="T29" fmla="*/ 59 h 384"/>
                <a:gd name="T30" fmla="*/ 187 w 218"/>
                <a:gd name="T31" fmla="*/ 59 h 384"/>
                <a:gd name="T32" fmla="*/ 126 w 218"/>
                <a:gd name="T33"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8" h="384">
                  <a:moveTo>
                    <a:pt x="126" y="384"/>
                  </a:moveTo>
                  <a:lnTo>
                    <a:pt x="92" y="384"/>
                  </a:lnTo>
                  <a:lnTo>
                    <a:pt x="31" y="62"/>
                  </a:lnTo>
                  <a:lnTo>
                    <a:pt x="30" y="62"/>
                  </a:lnTo>
                  <a:lnTo>
                    <a:pt x="30" y="384"/>
                  </a:lnTo>
                  <a:lnTo>
                    <a:pt x="0" y="384"/>
                  </a:lnTo>
                  <a:lnTo>
                    <a:pt x="0" y="0"/>
                  </a:lnTo>
                  <a:lnTo>
                    <a:pt x="45" y="0"/>
                  </a:lnTo>
                  <a:lnTo>
                    <a:pt x="108" y="338"/>
                  </a:lnTo>
                  <a:lnTo>
                    <a:pt x="109" y="338"/>
                  </a:lnTo>
                  <a:lnTo>
                    <a:pt x="173" y="0"/>
                  </a:lnTo>
                  <a:lnTo>
                    <a:pt x="218" y="0"/>
                  </a:lnTo>
                  <a:lnTo>
                    <a:pt x="218" y="384"/>
                  </a:lnTo>
                  <a:lnTo>
                    <a:pt x="188" y="384"/>
                  </a:lnTo>
                  <a:lnTo>
                    <a:pt x="188" y="59"/>
                  </a:lnTo>
                  <a:lnTo>
                    <a:pt x="187" y="59"/>
                  </a:lnTo>
                  <a:lnTo>
                    <a:pt x="126"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Rectangle 30">
              <a:extLst>
                <a:ext uri="{FF2B5EF4-FFF2-40B4-BE49-F238E27FC236}">
                  <a16:creationId xmlns:a16="http://schemas.microsoft.com/office/drawing/2014/main" id="{628A2B1E-31A8-1225-B740-252BABD20067}"/>
                </a:ext>
              </a:extLst>
            </p:cNvPr>
            <p:cNvSpPr>
              <a:spLocks noChangeAspect="1" noChangeArrowheads="1"/>
            </p:cNvSpPr>
            <p:nvPr/>
          </p:nvSpPr>
          <p:spPr bwMode="auto">
            <a:xfrm>
              <a:off x="5099050"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1">
              <a:extLst>
                <a:ext uri="{FF2B5EF4-FFF2-40B4-BE49-F238E27FC236}">
                  <a16:creationId xmlns:a16="http://schemas.microsoft.com/office/drawing/2014/main" id="{64949C7E-1A6B-3B4F-3258-ED4106D3F1EB}"/>
                </a:ext>
              </a:extLst>
            </p:cNvPr>
            <p:cNvSpPr>
              <a:spLocks noChangeAspect="1"/>
            </p:cNvSpPr>
            <p:nvPr/>
          </p:nvSpPr>
          <p:spPr bwMode="auto">
            <a:xfrm>
              <a:off x="5164138" y="619125"/>
              <a:ext cx="115888" cy="292100"/>
            </a:xfrm>
            <a:custGeom>
              <a:avLst/>
              <a:gdLst>
                <a:gd name="T0" fmla="*/ 0 w 152"/>
                <a:gd name="T1" fmla="*/ 0 h 384"/>
                <a:gd name="T2" fmla="*/ 30 w 152"/>
                <a:gd name="T3" fmla="*/ 0 h 384"/>
                <a:gd name="T4" fmla="*/ 30 w 152"/>
                <a:gd name="T5" fmla="*/ 177 h 384"/>
                <a:gd name="T6" fmla="*/ 58 w 152"/>
                <a:gd name="T7" fmla="*/ 177 h 384"/>
                <a:gd name="T8" fmla="*/ 123 w 152"/>
                <a:gd name="T9" fmla="*/ 0 h 384"/>
                <a:gd name="T10" fmla="*/ 152 w 152"/>
                <a:gd name="T11" fmla="*/ 0 h 384"/>
                <a:gd name="T12" fmla="*/ 82 w 152"/>
                <a:gd name="T13" fmla="*/ 192 h 384"/>
                <a:gd name="T14" fmla="*/ 152 w 152"/>
                <a:gd name="T15" fmla="*/ 384 h 384"/>
                <a:gd name="T16" fmla="*/ 123 w 152"/>
                <a:gd name="T17" fmla="*/ 384 h 384"/>
                <a:gd name="T18" fmla="*/ 58 w 152"/>
                <a:gd name="T19" fmla="*/ 206 h 384"/>
                <a:gd name="T20" fmla="*/ 30 w 152"/>
                <a:gd name="T21" fmla="*/ 206 h 384"/>
                <a:gd name="T22" fmla="*/ 30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30" y="0"/>
                  </a:lnTo>
                  <a:lnTo>
                    <a:pt x="30" y="177"/>
                  </a:lnTo>
                  <a:lnTo>
                    <a:pt x="58" y="177"/>
                  </a:lnTo>
                  <a:lnTo>
                    <a:pt x="123" y="0"/>
                  </a:lnTo>
                  <a:lnTo>
                    <a:pt x="152" y="0"/>
                  </a:lnTo>
                  <a:lnTo>
                    <a:pt x="82" y="192"/>
                  </a:lnTo>
                  <a:lnTo>
                    <a:pt x="152" y="384"/>
                  </a:lnTo>
                  <a:lnTo>
                    <a:pt x="123" y="384"/>
                  </a:lnTo>
                  <a:lnTo>
                    <a:pt x="58" y="206"/>
                  </a:lnTo>
                  <a:lnTo>
                    <a:pt x="30" y="20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2">
              <a:extLst>
                <a:ext uri="{FF2B5EF4-FFF2-40B4-BE49-F238E27FC236}">
                  <a16:creationId xmlns:a16="http://schemas.microsoft.com/office/drawing/2014/main" id="{71DCB5A3-9050-E02B-21C4-6075CD37C8F9}"/>
                </a:ext>
              </a:extLst>
            </p:cNvPr>
            <p:cNvSpPr>
              <a:spLocks noChangeAspect="1"/>
            </p:cNvSpPr>
            <p:nvPr/>
          </p:nvSpPr>
          <p:spPr bwMode="auto">
            <a:xfrm>
              <a:off x="5307013" y="619125"/>
              <a:ext cx="98425" cy="292100"/>
            </a:xfrm>
            <a:custGeom>
              <a:avLst/>
              <a:gdLst>
                <a:gd name="T0" fmla="*/ 30 w 128"/>
                <a:gd name="T1" fmla="*/ 29 h 384"/>
                <a:gd name="T2" fmla="*/ 30 w 128"/>
                <a:gd name="T3" fmla="*/ 177 h 384"/>
                <a:gd name="T4" fmla="*/ 99 w 128"/>
                <a:gd name="T5" fmla="*/ 177 h 384"/>
                <a:gd name="T6" fmla="*/ 99 w 128"/>
                <a:gd name="T7" fmla="*/ 207 h 384"/>
                <a:gd name="T8" fmla="*/ 30 w 128"/>
                <a:gd name="T9" fmla="*/ 207 h 384"/>
                <a:gd name="T10" fmla="*/ 30 w 128"/>
                <a:gd name="T11" fmla="*/ 354 h 384"/>
                <a:gd name="T12" fmla="*/ 128 w 128"/>
                <a:gd name="T13" fmla="*/ 354 h 384"/>
                <a:gd name="T14" fmla="*/ 128 w 128"/>
                <a:gd name="T15" fmla="*/ 384 h 384"/>
                <a:gd name="T16" fmla="*/ 0 w 128"/>
                <a:gd name="T17" fmla="*/ 384 h 384"/>
                <a:gd name="T18" fmla="*/ 0 w 128"/>
                <a:gd name="T19" fmla="*/ 0 h 384"/>
                <a:gd name="T20" fmla="*/ 123 w 128"/>
                <a:gd name="T21" fmla="*/ 0 h 384"/>
                <a:gd name="T22" fmla="*/ 123 w 128"/>
                <a:gd name="T23" fmla="*/ 29 h 384"/>
                <a:gd name="T24" fmla="*/ 30 w 128"/>
                <a:gd name="T25" fmla="*/ 29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8" h="384">
                  <a:moveTo>
                    <a:pt x="30" y="29"/>
                  </a:moveTo>
                  <a:lnTo>
                    <a:pt x="30" y="177"/>
                  </a:lnTo>
                  <a:lnTo>
                    <a:pt x="99" y="177"/>
                  </a:lnTo>
                  <a:lnTo>
                    <a:pt x="99" y="207"/>
                  </a:lnTo>
                  <a:lnTo>
                    <a:pt x="30" y="207"/>
                  </a:lnTo>
                  <a:lnTo>
                    <a:pt x="30" y="354"/>
                  </a:lnTo>
                  <a:lnTo>
                    <a:pt x="128" y="354"/>
                  </a:lnTo>
                  <a:lnTo>
                    <a:pt x="128" y="384"/>
                  </a:lnTo>
                  <a:lnTo>
                    <a:pt x="0" y="384"/>
                  </a:lnTo>
                  <a:lnTo>
                    <a:pt x="0" y="0"/>
                  </a:lnTo>
                  <a:lnTo>
                    <a:pt x="123" y="0"/>
                  </a:lnTo>
                  <a:lnTo>
                    <a:pt x="123" y="29"/>
                  </a:lnTo>
                  <a:lnTo>
                    <a:pt x="30" y="29"/>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3">
              <a:extLst>
                <a:ext uri="{FF2B5EF4-FFF2-40B4-BE49-F238E27FC236}">
                  <a16:creationId xmlns:a16="http://schemas.microsoft.com/office/drawing/2014/main" id="{02826F27-6A33-64C1-F03B-4E899B6C50BA}"/>
                </a:ext>
              </a:extLst>
            </p:cNvPr>
            <p:cNvSpPr>
              <a:spLocks noChangeAspect="1" noEditPoints="1"/>
            </p:cNvSpPr>
            <p:nvPr/>
          </p:nvSpPr>
          <p:spPr bwMode="auto">
            <a:xfrm>
              <a:off x="5492750" y="619125"/>
              <a:ext cx="111125" cy="292100"/>
            </a:xfrm>
            <a:custGeom>
              <a:avLst/>
              <a:gdLst>
                <a:gd name="T0" fmla="*/ 66 w 146"/>
                <a:gd name="T1" fmla="*/ 187 h 384"/>
                <a:gd name="T2" fmla="*/ 116 w 146"/>
                <a:gd name="T3" fmla="*/ 137 h 384"/>
                <a:gd name="T4" fmla="*/ 116 w 146"/>
                <a:gd name="T5" fmla="*/ 79 h 384"/>
                <a:gd name="T6" fmla="*/ 66 w 146"/>
                <a:gd name="T7" fmla="*/ 29 h 384"/>
                <a:gd name="T8" fmla="*/ 30 w 146"/>
                <a:gd name="T9" fmla="*/ 29 h 384"/>
                <a:gd name="T10" fmla="*/ 30 w 146"/>
                <a:gd name="T11" fmla="*/ 187 h 384"/>
                <a:gd name="T12" fmla="*/ 66 w 146"/>
                <a:gd name="T13" fmla="*/ 187 h 384"/>
                <a:gd name="T14" fmla="*/ 30 w 146"/>
                <a:gd name="T15" fmla="*/ 217 h 384"/>
                <a:gd name="T16" fmla="*/ 30 w 146"/>
                <a:gd name="T17" fmla="*/ 384 h 384"/>
                <a:gd name="T18" fmla="*/ 0 w 146"/>
                <a:gd name="T19" fmla="*/ 384 h 384"/>
                <a:gd name="T20" fmla="*/ 0 w 146"/>
                <a:gd name="T21" fmla="*/ 0 h 384"/>
                <a:gd name="T22" fmla="*/ 66 w 146"/>
                <a:gd name="T23" fmla="*/ 0 h 384"/>
                <a:gd name="T24" fmla="*/ 146 w 146"/>
                <a:gd name="T25" fmla="*/ 79 h 384"/>
                <a:gd name="T26" fmla="*/ 146 w 146"/>
                <a:gd name="T27" fmla="*/ 137 h 384"/>
                <a:gd name="T28" fmla="*/ 66 w 146"/>
                <a:gd name="T29" fmla="*/ 217 h 384"/>
                <a:gd name="T30" fmla="*/ 30 w 146"/>
                <a:gd name="T31" fmla="*/ 217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6" h="384">
                  <a:moveTo>
                    <a:pt x="66" y="187"/>
                  </a:moveTo>
                  <a:cubicBezTo>
                    <a:pt x="94" y="187"/>
                    <a:pt x="116" y="165"/>
                    <a:pt x="116" y="137"/>
                  </a:cubicBezTo>
                  <a:lnTo>
                    <a:pt x="116" y="79"/>
                  </a:lnTo>
                  <a:cubicBezTo>
                    <a:pt x="116" y="51"/>
                    <a:pt x="94" y="29"/>
                    <a:pt x="66" y="29"/>
                  </a:cubicBezTo>
                  <a:lnTo>
                    <a:pt x="30" y="29"/>
                  </a:lnTo>
                  <a:lnTo>
                    <a:pt x="30" y="187"/>
                  </a:lnTo>
                  <a:lnTo>
                    <a:pt x="66" y="187"/>
                  </a:lnTo>
                  <a:close/>
                  <a:moveTo>
                    <a:pt x="30" y="217"/>
                  </a:moveTo>
                  <a:lnTo>
                    <a:pt x="30" y="384"/>
                  </a:lnTo>
                  <a:lnTo>
                    <a:pt x="0" y="384"/>
                  </a:lnTo>
                  <a:lnTo>
                    <a:pt x="0" y="0"/>
                  </a:lnTo>
                  <a:lnTo>
                    <a:pt x="66" y="0"/>
                  </a:lnTo>
                  <a:cubicBezTo>
                    <a:pt x="110" y="0"/>
                    <a:pt x="146" y="35"/>
                    <a:pt x="146" y="79"/>
                  </a:cubicBezTo>
                  <a:lnTo>
                    <a:pt x="146" y="137"/>
                  </a:lnTo>
                  <a:cubicBezTo>
                    <a:pt x="146" y="181"/>
                    <a:pt x="110" y="217"/>
                    <a:pt x="66" y="217"/>
                  </a:cubicBezTo>
                  <a:lnTo>
                    <a:pt x="30" y="217"/>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34">
              <a:extLst>
                <a:ext uri="{FF2B5EF4-FFF2-40B4-BE49-F238E27FC236}">
                  <a16:creationId xmlns:a16="http://schemas.microsoft.com/office/drawing/2014/main" id="{04C3EF67-3E0F-8EE0-C951-39C3173072B3}"/>
                </a:ext>
              </a:extLst>
            </p:cNvPr>
            <p:cNvSpPr>
              <a:spLocks noChangeAspect="1" noEditPoints="1"/>
            </p:cNvSpPr>
            <p:nvPr/>
          </p:nvSpPr>
          <p:spPr bwMode="auto">
            <a:xfrm>
              <a:off x="5610225" y="619125"/>
              <a:ext cx="128588" cy="292100"/>
            </a:xfrm>
            <a:custGeom>
              <a:avLst/>
              <a:gdLst>
                <a:gd name="T0" fmla="*/ 49 w 168"/>
                <a:gd name="T1" fmla="*/ 256 h 384"/>
                <a:gd name="T2" fmla="*/ 118 w 168"/>
                <a:gd name="T3" fmla="*/ 256 h 384"/>
                <a:gd name="T4" fmla="*/ 85 w 168"/>
                <a:gd name="T5" fmla="*/ 33 h 384"/>
                <a:gd name="T6" fmla="*/ 84 w 168"/>
                <a:gd name="T7" fmla="*/ 33 h 384"/>
                <a:gd name="T8" fmla="*/ 49 w 168"/>
                <a:gd name="T9" fmla="*/ 256 h 384"/>
                <a:gd name="T10" fmla="*/ 168 w 168"/>
                <a:gd name="T11" fmla="*/ 384 h 384"/>
                <a:gd name="T12" fmla="*/ 138 w 168"/>
                <a:gd name="T13" fmla="*/ 384 h 384"/>
                <a:gd name="T14" fmla="*/ 123 w 168"/>
                <a:gd name="T15" fmla="*/ 285 h 384"/>
                <a:gd name="T16" fmla="*/ 45 w 168"/>
                <a:gd name="T17" fmla="*/ 285 h 384"/>
                <a:gd name="T18" fmla="*/ 30 w 168"/>
                <a:gd name="T19" fmla="*/ 384 h 384"/>
                <a:gd name="T20" fmla="*/ 0 w 168"/>
                <a:gd name="T21" fmla="*/ 384 h 384"/>
                <a:gd name="T22" fmla="*/ 59 w 168"/>
                <a:gd name="T23" fmla="*/ 0 h 384"/>
                <a:gd name="T24" fmla="*/ 109 w 168"/>
                <a:gd name="T25" fmla="*/ 0 h 384"/>
                <a:gd name="T26" fmla="*/ 168 w 168"/>
                <a:gd name="T27"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8" h="384">
                  <a:moveTo>
                    <a:pt x="49" y="256"/>
                  </a:moveTo>
                  <a:lnTo>
                    <a:pt x="118" y="256"/>
                  </a:lnTo>
                  <a:lnTo>
                    <a:pt x="85" y="33"/>
                  </a:lnTo>
                  <a:lnTo>
                    <a:pt x="84" y="33"/>
                  </a:lnTo>
                  <a:lnTo>
                    <a:pt x="49" y="256"/>
                  </a:lnTo>
                  <a:close/>
                  <a:moveTo>
                    <a:pt x="168" y="384"/>
                  </a:moveTo>
                  <a:lnTo>
                    <a:pt x="138" y="384"/>
                  </a:lnTo>
                  <a:lnTo>
                    <a:pt x="123" y="285"/>
                  </a:lnTo>
                  <a:lnTo>
                    <a:pt x="45" y="285"/>
                  </a:lnTo>
                  <a:lnTo>
                    <a:pt x="30" y="384"/>
                  </a:lnTo>
                  <a:lnTo>
                    <a:pt x="0" y="384"/>
                  </a:lnTo>
                  <a:lnTo>
                    <a:pt x="59" y="0"/>
                  </a:lnTo>
                  <a:lnTo>
                    <a:pt x="109" y="0"/>
                  </a:lnTo>
                  <a:lnTo>
                    <a:pt x="168"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35">
              <a:extLst>
                <a:ext uri="{FF2B5EF4-FFF2-40B4-BE49-F238E27FC236}">
                  <a16:creationId xmlns:a16="http://schemas.microsoft.com/office/drawing/2014/main" id="{7E6F98A3-6157-000B-4C92-7FE0B22700C2}"/>
                </a:ext>
              </a:extLst>
            </p:cNvPr>
            <p:cNvSpPr>
              <a:spLocks noChangeAspect="1" noEditPoints="1"/>
            </p:cNvSpPr>
            <p:nvPr/>
          </p:nvSpPr>
          <p:spPr bwMode="auto">
            <a:xfrm>
              <a:off x="5765800" y="619125"/>
              <a:ext cx="111125" cy="292100"/>
            </a:xfrm>
            <a:custGeom>
              <a:avLst/>
              <a:gdLst>
                <a:gd name="T0" fmla="*/ 65 w 145"/>
                <a:gd name="T1" fmla="*/ 177 h 384"/>
                <a:gd name="T2" fmla="*/ 115 w 145"/>
                <a:gd name="T3" fmla="*/ 127 h 384"/>
                <a:gd name="T4" fmla="*/ 115 w 145"/>
                <a:gd name="T5" fmla="*/ 79 h 384"/>
                <a:gd name="T6" fmla="*/ 65 w 145"/>
                <a:gd name="T7" fmla="*/ 29 h 384"/>
                <a:gd name="T8" fmla="*/ 29 w 145"/>
                <a:gd name="T9" fmla="*/ 29 h 384"/>
                <a:gd name="T10" fmla="*/ 29 w 145"/>
                <a:gd name="T11" fmla="*/ 177 h 384"/>
                <a:gd name="T12" fmla="*/ 65 w 145"/>
                <a:gd name="T13" fmla="*/ 177 h 384"/>
                <a:gd name="T14" fmla="*/ 145 w 145"/>
                <a:gd name="T15" fmla="*/ 384 h 384"/>
                <a:gd name="T16" fmla="*/ 115 w 145"/>
                <a:gd name="T17" fmla="*/ 384 h 384"/>
                <a:gd name="T18" fmla="*/ 115 w 145"/>
                <a:gd name="T19" fmla="*/ 256 h 384"/>
                <a:gd name="T20" fmla="*/ 65 w 145"/>
                <a:gd name="T21" fmla="*/ 206 h 384"/>
                <a:gd name="T22" fmla="*/ 29 w 145"/>
                <a:gd name="T23" fmla="*/ 206 h 384"/>
                <a:gd name="T24" fmla="*/ 29 w 145"/>
                <a:gd name="T25" fmla="*/ 384 h 384"/>
                <a:gd name="T26" fmla="*/ 0 w 145"/>
                <a:gd name="T27" fmla="*/ 384 h 384"/>
                <a:gd name="T28" fmla="*/ 0 w 145"/>
                <a:gd name="T29" fmla="*/ 0 h 384"/>
                <a:gd name="T30" fmla="*/ 65 w 145"/>
                <a:gd name="T31" fmla="*/ 0 h 384"/>
                <a:gd name="T32" fmla="*/ 145 w 145"/>
                <a:gd name="T33" fmla="*/ 79 h 384"/>
                <a:gd name="T34" fmla="*/ 145 w 145"/>
                <a:gd name="T35" fmla="*/ 127 h 384"/>
                <a:gd name="T36" fmla="*/ 111 w 145"/>
                <a:gd name="T37" fmla="*/ 192 h 384"/>
                <a:gd name="T38" fmla="*/ 145 w 145"/>
                <a:gd name="T39" fmla="*/ 256 h 384"/>
                <a:gd name="T40" fmla="*/ 145 w 145"/>
                <a:gd name="T41" fmla="*/ 384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5" h="384">
                  <a:moveTo>
                    <a:pt x="65" y="177"/>
                  </a:moveTo>
                  <a:cubicBezTo>
                    <a:pt x="93" y="177"/>
                    <a:pt x="115" y="155"/>
                    <a:pt x="115" y="127"/>
                  </a:cubicBezTo>
                  <a:lnTo>
                    <a:pt x="115" y="79"/>
                  </a:lnTo>
                  <a:cubicBezTo>
                    <a:pt x="115" y="51"/>
                    <a:pt x="93" y="29"/>
                    <a:pt x="65" y="29"/>
                  </a:cubicBezTo>
                  <a:lnTo>
                    <a:pt x="29" y="29"/>
                  </a:lnTo>
                  <a:lnTo>
                    <a:pt x="29" y="177"/>
                  </a:lnTo>
                  <a:lnTo>
                    <a:pt x="65" y="177"/>
                  </a:lnTo>
                  <a:close/>
                  <a:moveTo>
                    <a:pt x="145" y="384"/>
                  </a:moveTo>
                  <a:lnTo>
                    <a:pt x="115" y="384"/>
                  </a:lnTo>
                  <a:lnTo>
                    <a:pt x="115" y="256"/>
                  </a:lnTo>
                  <a:cubicBezTo>
                    <a:pt x="115" y="229"/>
                    <a:pt x="93" y="206"/>
                    <a:pt x="65" y="206"/>
                  </a:cubicBezTo>
                  <a:lnTo>
                    <a:pt x="29" y="206"/>
                  </a:lnTo>
                  <a:lnTo>
                    <a:pt x="29" y="384"/>
                  </a:lnTo>
                  <a:lnTo>
                    <a:pt x="0" y="384"/>
                  </a:lnTo>
                  <a:lnTo>
                    <a:pt x="0" y="0"/>
                  </a:lnTo>
                  <a:lnTo>
                    <a:pt x="65" y="0"/>
                  </a:lnTo>
                  <a:cubicBezTo>
                    <a:pt x="109" y="0"/>
                    <a:pt x="145" y="35"/>
                    <a:pt x="145" y="79"/>
                  </a:cubicBezTo>
                  <a:lnTo>
                    <a:pt x="145" y="127"/>
                  </a:lnTo>
                  <a:cubicBezTo>
                    <a:pt x="145" y="153"/>
                    <a:pt x="131" y="177"/>
                    <a:pt x="111" y="192"/>
                  </a:cubicBezTo>
                  <a:cubicBezTo>
                    <a:pt x="131" y="206"/>
                    <a:pt x="145" y="230"/>
                    <a:pt x="145" y="256"/>
                  </a:cubicBezTo>
                  <a:lnTo>
                    <a:pt x="145" y="38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8" name="Freeform 36">
              <a:extLst>
                <a:ext uri="{FF2B5EF4-FFF2-40B4-BE49-F238E27FC236}">
                  <a16:creationId xmlns:a16="http://schemas.microsoft.com/office/drawing/2014/main" id="{A9C7CE1B-383B-B65A-7D82-07E3CC8FBB4E}"/>
                </a:ext>
              </a:extLst>
            </p:cNvPr>
            <p:cNvSpPr>
              <a:spLocks noChangeAspect="1"/>
            </p:cNvSpPr>
            <p:nvPr/>
          </p:nvSpPr>
          <p:spPr bwMode="auto">
            <a:xfrm>
              <a:off x="5915025" y="619125"/>
              <a:ext cx="115888" cy="292100"/>
            </a:xfrm>
            <a:custGeom>
              <a:avLst/>
              <a:gdLst>
                <a:gd name="T0" fmla="*/ 0 w 152"/>
                <a:gd name="T1" fmla="*/ 0 h 384"/>
                <a:gd name="T2" fmla="*/ 29 w 152"/>
                <a:gd name="T3" fmla="*/ 0 h 384"/>
                <a:gd name="T4" fmla="*/ 29 w 152"/>
                <a:gd name="T5" fmla="*/ 177 h 384"/>
                <a:gd name="T6" fmla="*/ 58 w 152"/>
                <a:gd name="T7" fmla="*/ 177 h 384"/>
                <a:gd name="T8" fmla="*/ 122 w 152"/>
                <a:gd name="T9" fmla="*/ 0 h 384"/>
                <a:gd name="T10" fmla="*/ 152 w 152"/>
                <a:gd name="T11" fmla="*/ 0 h 384"/>
                <a:gd name="T12" fmla="*/ 81 w 152"/>
                <a:gd name="T13" fmla="*/ 192 h 384"/>
                <a:gd name="T14" fmla="*/ 152 w 152"/>
                <a:gd name="T15" fmla="*/ 384 h 384"/>
                <a:gd name="T16" fmla="*/ 122 w 152"/>
                <a:gd name="T17" fmla="*/ 384 h 384"/>
                <a:gd name="T18" fmla="*/ 58 w 152"/>
                <a:gd name="T19" fmla="*/ 206 h 384"/>
                <a:gd name="T20" fmla="*/ 29 w 152"/>
                <a:gd name="T21" fmla="*/ 206 h 384"/>
                <a:gd name="T22" fmla="*/ 29 w 152"/>
                <a:gd name="T23" fmla="*/ 384 h 384"/>
                <a:gd name="T24" fmla="*/ 0 w 152"/>
                <a:gd name="T25" fmla="*/ 384 h 384"/>
                <a:gd name="T26" fmla="*/ 0 w 152"/>
                <a:gd name="T27"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2" h="384">
                  <a:moveTo>
                    <a:pt x="0" y="0"/>
                  </a:moveTo>
                  <a:lnTo>
                    <a:pt x="29" y="0"/>
                  </a:lnTo>
                  <a:lnTo>
                    <a:pt x="29" y="177"/>
                  </a:lnTo>
                  <a:lnTo>
                    <a:pt x="58" y="177"/>
                  </a:lnTo>
                  <a:lnTo>
                    <a:pt x="122" y="0"/>
                  </a:lnTo>
                  <a:lnTo>
                    <a:pt x="152" y="0"/>
                  </a:lnTo>
                  <a:lnTo>
                    <a:pt x="81" y="192"/>
                  </a:lnTo>
                  <a:lnTo>
                    <a:pt x="152" y="384"/>
                  </a:lnTo>
                  <a:lnTo>
                    <a:pt x="122" y="384"/>
                  </a:lnTo>
                  <a:lnTo>
                    <a:pt x="58" y="206"/>
                  </a:lnTo>
                  <a:lnTo>
                    <a:pt x="29" y="206"/>
                  </a:lnTo>
                  <a:lnTo>
                    <a:pt x="29"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37">
              <a:extLst>
                <a:ext uri="{FF2B5EF4-FFF2-40B4-BE49-F238E27FC236}">
                  <a16:creationId xmlns:a16="http://schemas.microsoft.com/office/drawing/2014/main" id="{3AFB91CE-DF07-1F77-1919-E80220AAEF16}"/>
                </a:ext>
              </a:extLst>
            </p:cNvPr>
            <p:cNvSpPr>
              <a:spLocks noChangeAspect="1" noChangeArrowheads="1"/>
            </p:cNvSpPr>
            <p:nvPr/>
          </p:nvSpPr>
          <p:spPr bwMode="auto">
            <a:xfrm>
              <a:off x="6059488" y="619125"/>
              <a:ext cx="22225" cy="292100"/>
            </a:xfrm>
            <a:prstGeom prst="rect">
              <a:avLst/>
            </a:prstGeom>
            <a:solidFill>
              <a:srgbClr val="00AD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Freeform 38">
              <a:extLst>
                <a:ext uri="{FF2B5EF4-FFF2-40B4-BE49-F238E27FC236}">
                  <a16:creationId xmlns:a16="http://schemas.microsoft.com/office/drawing/2014/main" id="{617CC4F1-F82A-5A5B-F2CA-CD509E86BCC4}"/>
                </a:ext>
              </a:extLst>
            </p:cNvPr>
            <p:cNvSpPr>
              <a:spLocks noChangeAspect="1"/>
            </p:cNvSpPr>
            <p:nvPr/>
          </p:nvSpPr>
          <p:spPr bwMode="auto">
            <a:xfrm>
              <a:off x="6124575" y="619125"/>
              <a:ext cx="119063" cy="292100"/>
            </a:xfrm>
            <a:custGeom>
              <a:avLst/>
              <a:gdLst>
                <a:gd name="T0" fmla="*/ 0 w 157"/>
                <a:gd name="T1" fmla="*/ 0 h 384"/>
                <a:gd name="T2" fmla="*/ 36 w 157"/>
                <a:gd name="T3" fmla="*/ 0 h 384"/>
                <a:gd name="T4" fmla="*/ 127 w 157"/>
                <a:gd name="T5" fmla="*/ 291 h 384"/>
                <a:gd name="T6" fmla="*/ 128 w 157"/>
                <a:gd name="T7" fmla="*/ 291 h 384"/>
                <a:gd name="T8" fmla="*/ 128 w 157"/>
                <a:gd name="T9" fmla="*/ 0 h 384"/>
                <a:gd name="T10" fmla="*/ 157 w 157"/>
                <a:gd name="T11" fmla="*/ 0 h 384"/>
                <a:gd name="T12" fmla="*/ 157 w 157"/>
                <a:gd name="T13" fmla="*/ 384 h 384"/>
                <a:gd name="T14" fmla="*/ 128 w 157"/>
                <a:gd name="T15" fmla="*/ 384 h 384"/>
                <a:gd name="T16" fmla="*/ 31 w 157"/>
                <a:gd name="T17" fmla="*/ 76 h 384"/>
                <a:gd name="T18" fmla="*/ 30 w 157"/>
                <a:gd name="T19" fmla="*/ 76 h 384"/>
                <a:gd name="T20" fmla="*/ 30 w 157"/>
                <a:gd name="T21" fmla="*/ 384 h 384"/>
                <a:gd name="T22" fmla="*/ 0 w 157"/>
                <a:gd name="T23" fmla="*/ 384 h 384"/>
                <a:gd name="T24" fmla="*/ 0 w 157"/>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7" h="384">
                  <a:moveTo>
                    <a:pt x="0" y="0"/>
                  </a:moveTo>
                  <a:lnTo>
                    <a:pt x="36" y="0"/>
                  </a:lnTo>
                  <a:lnTo>
                    <a:pt x="127" y="291"/>
                  </a:lnTo>
                  <a:lnTo>
                    <a:pt x="128" y="291"/>
                  </a:lnTo>
                  <a:lnTo>
                    <a:pt x="128" y="0"/>
                  </a:lnTo>
                  <a:lnTo>
                    <a:pt x="157" y="0"/>
                  </a:lnTo>
                  <a:lnTo>
                    <a:pt x="157"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Freeform 39">
              <a:extLst>
                <a:ext uri="{FF2B5EF4-FFF2-40B4-BE49-F238E27FC236}">
                  <a16:creationId xmlns:a16="http://schemas.microsoft.com/office/drawing/2014/main" id="{72BB595F-9DB4-BCEA-133E-581AD51310E6}"/>
                </a:ext>
              </a:extLst>
            </p:cNvPr>
            <p:cNvSpPr>
              <a:spLocks noChangeAspect="1" noEditPoints="1"/>
            </p:cNvSpPr>
            <p:nvPr/>
          </p:nvSpPr>
          <p:spPr bwMode="auto">
            <a:xfrm>
              <a:off x="6427788" y="614363"/>
              <a:ext cx="112713" cy="301625"/>
            </a:xfrm>
            <a:custGeom>
              <a:avLst/>
              <a:gdLst>
                <a:gd name="T0" fmla="*/ 30 w 148"/>
                <a:gd name="T1" fmla="*/ 322 h 396"/>
                <a:gd name="T2" fmla="*/ 74 w 148"/>
                <a:gd name="T3" fmla="*/ 366 h 396"/>
                <a:gd name="T4" fmla="*/ 119 w 148"/>
                <a:gd name="T5" fmla="*/ 322 h 396"/>
                <a:gd name="T6" fmla="*/ 119 w 148"/>
                <a:gd name="T7" fmla="*/ 74 h 396"/>
                <a:gd name="T8" fmla="*/ 74 w 148"/>
                <a:gd name="T9" fmla="*/ 30 h 396"/>
                <a:gd name="T10" fmla="*/ 30 w 148"/>
                <a:gd name="T11" fmla="*/ 74 h 396"/>
                <a:gd name="T12" fmla="*/ 30 w 148"/>
                <a:gd name="T13" fmla="*/ 322 h 396"/>
                <a:gd name="T14" fmla="*/ 0 w 148"/>
                <a:gd name="T15" fmla="*/ 74 h 396"/>
                <a:gd name="T16" fmla="*/ 74 w 148"/>
                <a:gd name="T17" fmla="*/ 0 h 396"/>
                <a:gd name="T18" fmla="*/ 148 w 148"/>
                <a:gd name="T19" fmla="*/ 74 h 396"/>
                <a:gd name="T20" fmla="*/ 148 w 148"/>
                <a:gd name="T21" fmla="*/ 322 h 396"/>
                <a:gd name="T22" fmla="*/ 74 w 148"/>
                <a:gd name="T23" fmla="*/ 396 h 396"/>
                <a:gd name="T24" fmla="*/ 0 w 148"/>
                <a:gd name="T25" fmla="*/ 322 h 396"/>
                <a:gd name="T26" fmla="*/ 0 w 148"/>
                <a:gd name="T27" fmla="*/ 74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8" h="396">
                  <a:moveTo>
                    <a:pt x="30" y="322"/>
                  </a:moveTo>
                  <a:cubicBezTo>
                    <a:pt x="30" y="346"/>
                    <a:pt x="50" y="366"/>
                    <a:pt x="74" y="366"/>
                  </a:cubicBezTo>
                  <a:cubicBezTo>
                    <a:pt x="99" y="366"/>
                    <a:pt x="119" y="346"/>
                    <a:pt x="119" y="322"/>
                  </a:cubicBezTo>
                  <a:lnTo>
                    <a:pt x="119" y="74"/>
                  </a:lnTo>
                  <a:cubicBezTo>
                    <a:pt x="119" y="49"/>
                    <a:pt x="99" y="30"/>
                    <a:pt x="74" y="30"/>
                  </a:cubicBezTo>
                  <a:cubicBezTo>
                    <a:pt x="50" y="30"/>
                    <a:pt x="30" y="49"/>
                    <a:pt x="30" y="74"/>
                  </a:cubicBezTo>
                  <a:lnTo>
                    <a:pt x="30" y="322"/>
                  </a:lnTo>
                  <a:close/>
                  <a:moveTo>
                    <a:pt x="0" y="74"/>
                  </a:moveTo>
                  <a:cubicBezTo>
                    <a:pt x="0" y="33"/>
                    <a:pt x="33" y="0"/>
                    <a:pt x="74" y="0"/>
                  </a:cubicBezTo>
                  <a:cubicBezTo>
                    <a:pt x="115" y="0"/>
                    <a:pt x="148" y="33"/>
                    <a:pt x="148" y="74"/>
                  </a:cubicBezTo>
                  <a:lnTo>
                    <a:pt x="148" y="322"/>
                  </a:lnTo>
                  <a:cubicBezTo>
                    <a:pt x="148" y="363"/>
                    <a:pt x="115" y="396"/>
                    <a:pt x="74" y="396"/>
                  </a:cubicBezTo>
                  <a:cubicBezTo>
                    <a:pt x="33" y="396"/>
                    <a:pt x="0" y="363"/>
                    <a:pt x="0" y="322"/>
                  </a:cubicBezTo>
                  <a:lnTo>
                    <a:pt x="0" y="74"/>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Freeform 40">
              <a:extLst>
                <a:ext uri="{FF2B5EF4-FFF2-40B4-BE49-F238E27FC236}">
                  <a16:creationId xmlns:a16="http://schemas.microsoft.com/office/drawing/2014/main" id="{2D8DBAB8-349E-6A31-1C8D-82352A1D48A6}"/>
                </a:ext>
              </a:extLst>
            </p:cNvPr>
            <p:cNvSpPr>
              <a:spLocks noChangeAspect="1"/>
            </p:cNvSpPr>
            <p:nvPr/>
          </p:nvSpPr>
          <p:spPr bwMode="auto">
            <a:xfrm>
              <a:off x="6581775" y="619125"/>
              <a:ext cx="120650" cy="292100"/>
            </a:xfrm>
            <a:custGeom>
              <a:avLst/>
              <a:gdLst>
                <a:gd name="T0" fmla="*/ 0 w 158"/>
                <a:gd name="T1" fmla="*/ 0 h 384"/>
                <a:gd name="T2" fmla="*/ 36 w 158"/>
                <a:gd name="T3" fmla="*/ 0 h 384"/>
                <a:gd name="T4" fmla="*/ 127 w 158"/>
                <a:gd name="T5" fmla="*/ 291 h 384"/>
                <a:gd name="T6" fmla="*/ 128 w 158"/>
                <a:gd name="T7" fmla="*/ 291 h 384"/>
                <a:gd name="T8" fmla="*/ 128 w 158"/>
                <a:gd name="T9" fmla="*/ 0 h 384"/>
                <a:gd name="T10" fmla="*/ 158 w 158"/>
                <a:gd name="T11" fmla="*/ 0 h 384"/>
                <a:gd name="T12" fmla="*/ 158 w 158"/>
                <a:gd name="T13" fmla="*/ 384 h 384"/>
                <a:gd name="T14" fmla="*/ 128 w 158"/>
                <a:gd name="T15" fmla="*/ 384 h 384"/>
                <a:gd name="T16" fmla="*/ 31 w 158"/>
                <a:gd name="T17" fmla="*/ 76 h 384"/>
                <a:gd name="T18" fmla="*/ 30 w 158"/>
                <a:gd name="T19" fmla="*/ 76 h 384"/>
                <a:gd name="T20" fmla="*/ 30 w 158"/>
                <a:gd name="T21" fmla="*/ 384 h 384"/>
                <a:gd name="T22" fmla="*/ 0 w 158"/>
                <a:gd name="T23" fmla="*/ 384 h 384"/>
                <a:gd name="T24" fmla="*/ 0 w 158"/>
                <a:gd name="T2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384">
                  <a:moveTo>
                    <a:pt x="0" y="0"/>
                  </a:moveTo>
                  <a:lnTo>
                    <a:pt x="36" y="0"/>
                  </a:lnTo>
                  <a:lnTo>
                    <a:pt x="127" y="291"/>
                  </a:lnTo>
                  <a:lnTo>
                    <a:pt x="128" y="291"/>
                  </a:lnTo>
                  <a:lnTo>
                    <a:pt x="128" y="0"/>
                  </a:lnTo>
                  <a:lnTo>
                    <a:pt x="158" y="0"/>
                  </a:lnTo>
                  <a:lnTo>
                    <a:pt x="158" y="384"/>
                  </a:lnTo>
                  <a:lnTo>
                    <a:pt x="128" y="384"/>
                  </a:lnTo>
                  <a:lnTo>
                    <a:pt x="31" y="76"/>
                  </a:lnTo>
                  <a:lnTo>
                    <a:pt x="30" y="76"/>
                  </a:lnTo>
                  <a:lnTo>
                    <a:pt x="30" y="384"/>
                  </a:lnTo>
                  <a:lnTo>
                    <a:pt x="0" y="384"/>
                  </a:lnTo>
                  <a:lnTo>
                    <a:pt x="0" y="0"/>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3" name="Freeform 41">
              <a:extLst>
                <a:ext uri="{FF2B5EF4-FFF2-40B4-BE49-F238E27FC236}">
                  <a16:creationId xmlns:a16="http://schemas.microsoft.com/office/drawing/2014/main" id="{B9164326-DC59-B7E6-3088-89604A21425B}"/>
                </a:ext>
              </a:extLst>
            </p:cNvPr>
            <p:cNvSpPr>
              <a:spLocks noChangeAspect="1"/>
            </p:cNvSpPr>
            <p:nvPr/>
          </p:nvSpPr>
          <p:spPr bwMode="auto">
            <a:xfrm>
              <a:off x="6740525" y="619125"/>
              <a:ext cx="22225" cy="52388"/>
            </a:xfrm>
            <a:custGeom>
              <a:avLst/>
              <a:gdLst>
                <a:gd name="T0" fmla="*/ 0 w 30"/>
                <a:gd name="T1" fmla="*/ 70 h 70"/>
                <a:gd name="T2" fmla="*/ 0 w 30"/>
                <a:gd name="T3" fmla="*/ 58 h 70"/>
                <a:gd name="T4" fmla="*/ 15 w 30"/>
                <a:gd name="T5" fmla="*/ 40 h 70"/>
                <a:gd name="T6" fmla="*/ 0 w 30"/>
                <a:gd name="T7" fmla="*/ 40 h 70"/>
                <a:gd name="T8" fmla="*/ 0 w 30"/>
                <a:gd name="T9" fmla="*/ 0 h 70"/>
                <a:gd name="T10" fmla="*/ 30 w 30"/>
                <a:gd name="T11" fmla="*/ 0 h 70"/>
                <a:gd name="T12" fmla="*/ 30 w 30"/>
                <a:gd name="T13" fmla="*/ 35 h 70"/>
                <a:gd name="T14" fmla="*/ 0 w 30"/>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70">
                  <a:moveTo>
                    <a:pt x="0" y="70"/>
                  </a:moveTo>
                  <a:lnTo>
                    <a:pt x="0" y="58"/>
                  </a:lnTo>
                  <a:cubicBezTo>
                    <a:pt x="7" y="58"/>
                    <a:pt x="15" y="49"/>
                    <a:pt x="15" y="40"/>
                  </a:cubicBezTo>
                  <a:lnTo>
                    <a:pt x="0" y="40"/>
                  </a:lnTo>
                  <a:lnTo>
                    <a:pt x="0" y="0"/>
                  </a:lnTo>
                  <a:lnTo>
                    <a:pt x="30" y="0"/>
                  </a:lnTo>
                  <a:lnTo>
                    <a:pt x="30" y="35"/>
                  </a:lnTo>
                  <a:cubicBezTo>
                    <a:pt x="30" y="54"/>
                    <a:pt x="17" y="70"/>
                    <a:pt x="0" y="70"/>
                  </a:cubicBez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Freeform 42">
              <a:extLst>
                <a:ext uri="{FF2B5EF4-FFF2-40B4-BE49-F238E27FC236}">
                  <a16:creationId xmlns:a16="http://schemas.microsoft.com/office/drawing/2014/main" id="{6931BC82-DBDB-F82F-13D1-16EDD7D3996A}"/>
                </a:ext>
              </a:extLst>
            </p:cNvPr>
            <p:cNvSpPr>
              <a:spLocks noChangeAspect="1"/>
            </p:cNvSpPr>
            <p:nvPr/>
          </p:nvSpPr>
          <p:spPr bwMode="auto">
            <a:xfrm>
              <a:off x="7059613" y="968375"/>
              <a:ext cx="277813" cy="719138"/>
            </a:xfrm>
            <a:custGeom>
              <a:avLst/>
              <a:gdLst>
                <a:gd name="T0" fmla="*/ 172 w 365"/>
                <a:gd name="T1" fmla="*/ 537 h 942"/>
                <a:gd name="T2" fmla="*/ 275 w 365"/>
                <a:gd name="T3" fmla="*/ 537 h 942"/>
                <a:gd name="T4" fmla="*/ 275 w 365"/>
                <a:gd name="T5" fmla="*/ 757 h 942"/>
                <a:gd name="T6" fmla="*/ 182 w 365"/>
                <a:gd name="T7" fmla="*/ 850 h 942"/>
                <a:gd name="T8" fmla="*/ 90 w 365"/>
                <a:gd name="T9" fmla="*/ 757 h 942"/>
                <a:gd name="T10" fmla="*/ 90 w 365"/>
                <a:gd name="T11" fmla="*/ 182 h 942"/>
                <a:gd name="T12" fmla="*/ 182 w 365"/>
                <a:gd name="T13" fmla="*/ 89 h 942"/>
                <a:gd name="T14" fmla="*/ 275 w 365"/>
                <a:gd name="T15" fmla="*/ 182 h 942"/>
                <a:gd name="T16" fmla="*/ 275 w 365"/>
                <a:gd name="T17" fmla="*/ 307 h 942"/>
                <a:gd name="T18" fmla="*/ 276 w 365"/>
                <a:gd name="T19" fmla="*/ 307 h 942"/>
                <a:gd name="T20" fmla="*/ 365 w 365"/>
                <a:gd name="T21" fmla="*/ 256 h 942"/>
                <a:gd name="T22" fmla="*/ 365 w 365"/>
                <a:gd name="T23" fmla="*/ 182 h 942"/>
                <a:gd name="T24" fmla="*/ 182 w 365"/>
                <a:gd name="T25" fmla="*/ 0 h 942"/>
                <a:gd name="T26" fmla="*/ 0 w 365"/>
                <a:gd name="T27" fmla="*/ 182 h 942"/>
                <a:gd name="T28" fmla="*/ 0 w 365"/>
                <a:gd name="T29" fmla="*/ 757 h 942"/>
                <a:gd name="T30" fmla="*/ 182 w 365"/>
                <a:gd name="T31" fmla="*/ 939 h 942"/>
                <a:gd name="T32" fmla="*/ 286 w 365"/>
                <a:gd name="T33" fmla="*/ 908 h 942"/>
                <a:gd name="T34" fmla="*/ 286 w 365"/>
                <a:gd name="T35" fmla="*/ 926 h 942"/>
                <a:gd name="T36" fmla="*/ 365 w 365"/>
                <a:gd name="T37" fmla="*/ 942 h 942"/>
                <a:gd name="T38" fmla="*/ 365 w 365"/>
                <a:gd name="T39" fmla="*/ 448 h 942"/>
                <a:gd name="T40" fmla="*/ 172 w 365"/>
                <a:gd name="T41" fmla="*/ 448 h 942"/>
                <a:gd name="T42" fmla="*/ 172 w 365"/>
                <a:gd name="T43" fmla="*/ 537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5" h="942">
                  <a:moveTo>
                    <a:pt x="172" y="537"/>
                  </a:moveTo>
                  <a:lnTo>
                    <a:pt x="275" y="537"/>
                  </a:lnTo>
                  <a:lnTo>
                    <a:pt x="275" y="757"/>
                  </a:lnTo>
                  <a:cubicBezTo>
                    <a:pt x="275" y="809"/>
                    <a:pt x="234" y="850"/>
                    <a:pt x="182" y="850"/>
                  </a:cubicBezTo>
                  <a:cubicBezTo>
                    <a:pt x="131" y="850"/>
                    <a:pt x="90" y="809"/>
                    <a:pt x="90" y="757"/>
                  </a:cubicBezTo>
                  <a:lnTo>
                    <a:pt x="90" y="182"/>
                  </a:lnTo>
                  <a:cubicBezTo>
                    <a:pt x="90" y="131"/>
                    <a:pt x="131" y="89"/>
                    <a:pt x="182" y="89"/>
                  </a:cubicBezTo>
                  <a:cubicBezTo>
                    <a:pt x="234" y="89"/>
                    <a:pt x="275" y="131"/>
                    <a:pt x="275" y="182"/>
                  </a:cubicBezTo>
                  <a:lnTo>
                    <a:pt x="275" y="307"/>
                  </a:lnTo>
                  <a:lnTo>
                    <a:pt x="276" y="307"/>
                  </a:lnTo>
                  <a:lnTo>
                    <a:pt x="365" y="256"/>
                  </a:lnTo>
                  <a:lnTo>
                    <a:pt x="365" y="182"/>
                  </a:lnTo>
                  <a:cubicBezTo>
                    <a:pt x="365" y="82"/>
                    <a:pt x="283" y="0"/>
                    <a:pt x="182" y="0"/>
                  </a:cubicBezTo>
                  <a:cubicBezTo>
                    <a:pt x="82" y="0"/>
                    <a:pt x="0" y="82"/>
                    <a:pt x="0" y="182"/>
                  </a:cubicBezTo>
                  <a:lnTo>
                    <a:pt x="0" y="757"/>
                  </a:lnTo>
                  <a:cubicBezTo>
                    <a:pt x="0" y="858"/>
                    <a:pt x="82" y="939"/>
                    <a:pt x="182" y="939"/>
                  </a:cubicBezTo>
                  <a:cubicBezTo>
                    <a:pt x="220" y="939"/>
                    <a:pt x="256" y="928"/>
                    <a:pt x="286" y="908"/>
                  </a:cubicBezTo>
                  <a:lnTo>
                    <a:pt x="286" y="926"/>
                  </a:lnTo>
                  <a:lnTo>
                    <a:pt x="365" y="942"/>
                  </a:lnTo>
                  <a:lnTo>
                    <a:pt x="365" y="448"/>
                  </a:lnTo>
                  <a:lnTo>
                    <a:pt x="172" y="448"/>
                  </a:lnTo>
                  <a:lnTo>
                    <a:pt x="172" y="53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5" name="Freeform 43">
              <a:extLst>
                <a:ext uri="{FF2B5EF4-FFF2-40B4-BE49-F238E27FC236}">
                  <a16:creationId xmlns:a16="http://schemas.microsoft.com/office/drawing/2014/main" id="{482120E8-91CB-AA04-FE14-02ACE0EE76C4}"/>
                </a:ext>
              </a:extLst>
            </p:cNvPr>
            <p:cNvSpPr>
              <a:spLocks noChangeAspect="1"/>
            </p:cNvSpPr>
            <p:nvPr/>
          </p:nvSpPr>
          <p:spPr bwMode="auto">
            <a:xfrm>
              <a:off x="8924925" y="968375"/>
              <a:ext cx="277813" cy="715963"/>
            </a:xfrm>
            <a:custGeom>
              <a:avLst/>
              <a:gdLst>
                <a:gd name="T0" fmla="*/ 275 w 364"/>
                <a:gd name="T1" fmla="*/ 757 h 939"/>
                <a:gd name="T2" fmla="*/ 182 w 364"/>
                <a:gd name="T3" fmla="*/ 850 h 939"/>
                <a:gd name="T4" fmla="*/ 89 w 364"/>
                <a:gd name="T5" fmla="*/ 757 h 939"/>
                <a:gd name="T6" fmla="*/ 89 w 364"/>
                <a:gd name="T7" fmla="*/ 182 h 939"/>
                <a:gd name="T8" fmla="*/ 182 w 364"/>
                <a:gd name="T9" fmla="*/ 89 h 939"/>
                <a:gd name="T10" fmla="*/ 275 w 364"/>
                <a:gd name="T11" fmla="*/ 182 h 939"/>
                <a:gd name="T12" fmla="*/ 275 w 364"/>
                <a:gd name="T13" fmla="*/ 334 h 939"/>
                <a:gd name="T14" fmla="*/ 364 w 364"/>
                <a:gd name="T15" fmla="*/ 282 h 939"/>
                <a:gd name="T16" fmla="*/ 364 w 364"/>
                <a:gd name="T17" fmla="*/ 182 h 939"/>
                <a:gd name="T18" fmla="*/ 182 w 364"/>
                <a:gd name="T19" fmla="*/ 0 h 939"/>
                <a:gd name="T20" fmla="*/ 0 w 364"/>
                <a:gd name="T21" fmla="*/ 182 h 939"/>
                <a:gd name="T22" fmla="*/ 0 w 364"/>
                <a:gd name="T23" fmla="*/ 757 h 939"/>
                <a:gd name="T24" fmla="*/ 182 w 364"/>
                <a:gd name="T25" fmla="*/ 939 h 939"/>
                <a:gd name="T26" fmla="*/ 364 w 364"/>
                <a:gd name="T27" fmla="*/ 757 h 939"/>
                <a:gd name="T28" fmla="*/ 364 w 364"/>
                <a:gd name="T29" fmla="*/ 625 h 939"/>
                <a:gd name="T30" fmla="*/ 275 w 364"/>
                <a:gd name="T31" fmla="*/ 625 h 939"/>
                <a:gd name="T32" fmla="*/ 275 w 364"/>
                <a:gd name="T33" fmla="*/ 757 h 9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4" h="939">
                  <a:moveTo>
                    <a:pt x="275" y="757"/>
                  </a:moveTo>
                  <a:cubicBezTo>
                    <a:pt x="275" y="809"/>
                    <a:pt x="234" y="850"/>
                    <a:pt x="182" y="850"/>
                  </a:cubicBezTo>
                  <a:cubicBezTo>
                    <a:pt x="131" y="850"/>
                    <a:pt x="89" y="809"/>
                    <a:pt x="89" y="757"/>
                  </a:cubicBezTo>
                  <a:lnTo>
                    <a:pt x="89" y="182"/>
                  </a:lnTo>
                  <a:cubicBezTo>
                    <a:pt x="89" y="131"/>
                    <a:pt x="131" y="89"/>
                    <a:pt x="182" y="89"/>
                  </a:cubicBezTo>
                  <a:cubicBezTo>
                    <a:pt x="234" y="89"/>
                    <a:pt x="275" y="131"/>
                    <a:pt x="275" y="182"/>
                  </a:cubicBezTo>
                  <a:lnTo>
                    <a:pt x="275" y="334"/>
                  </a:lnTo>
                  <a:lnTo>
                    <a:pt x="364" y="282"/>
                  </a:lnTo>
                  <a:lnTo>
                    <a:pt x="364" y="182"/>
                  </a:lnTo>
                  <a:cubicBezTo>
                    <a:pt x="364" y="82"/>
                    <a:pt x="283" y="0"/>
                    <a:pt x="182" y="0"/>
                  </a:cubicBezTo>
                  <a:cubicBezTo>
                    <a:pt x="82" y="0"/>
                    <a:pt x="0" y="82"/>
                    <a:pt x="0" y="182"/>
                  </a:cubicBezTo>
                  <a:lnTo>
                    <a:pt x="0" y="757"/>
                  </a:lnTo>
                  <a:cubicBezTo>
                    <a:pt x="0" y="858"/>
                    <a:pt x="82" y="939"/>
                    <a:pt x="182" y="939"/>
                  </a:cubicBezTo>
                  <a:cubicBezTo>
                    <a:pt x="283" y="939"/>
                    <a:pt x="364" y="858"/>
                    <a:pt x="364" y="757"/>
                  </a:cubicBezTo>
                  <a:lnTo>
                    <a:pt x="364" y="625"/>
                  </a:lnTo>
                  <a:lnTo>
                    <a:pt x="275" y="625"/>
                  </a:lnTo>
                  <a:lnTo>
                    <a:pt x="275" y="757"/>
                  </a:lnTo>
                  <a:close/>
                </a:path>
              </a:pathLst>
            </a:custGeom>
            <a:solidFill>
              <a:srgbClr val="222A3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6" name="Freeform 44">
              <a:extLst>
                <a:ext uri="{FF2B5EF4-FFF2-40B4-BE49-F238E27FC236}">
                  <a16:creationId xmlns:a16="http://schemas.microsoft.com/office/drawing/2014/main" id="{6D6FC438-C2F1-60F5-32EE-950929C84711}"/>
                </a:ext>
              </a:extLst>
            </p:cNvPr>
            <p:cNvSpPr>
              <a:spLocks noChangeAspect="1"/>
            </p:cNvSpPr>
            <p:nvPr/>
          </p:nvSpPr>
          <p:spPr bwMode="auto">
            <a:xfrm>
              <a:off x="6791325" y="614363"/>
              <a:ext cx="112713"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7" name="Freeform 45">
              <a:extLst>
                <a:ext uri="{FF2B5EF4-FFF2-40B4-BE49-F238E27FC236}">
                  <a16:creationId xmlns:a16="http://schemas.microsoft.com/office/drawing/2014/main" id="{11E262CD-D265-043D-EE7C-369D17D2E50A}"/>
                </a:ext>
              </a:extLst>
            </p:cNvPr>
            <p:cNvSpPr>
              <a:spLocks noChangeAspect="1"/>
            </p:cNvSpPr>
            <p:nvPr/>
          </p:nvSpPr>
          <p:spPr bwMode="auto">
            <a:xfrm>
              <a:off x="6280150" y="614363"/>
              <a:ext cx="114300" cy="301625"/>
            </a:xfrm>
            <a:custGeom>
              <a:avLst/>
              <a:gdLst>
                <a:gd name="T0" fmla="*/ 40 w 148"/>
                <a:gd name="T1" fmla="*/ 128 h 396"/>
                <a:gd name="T2" fmla="*/ 30 w 148"/>
                <a:gd name="T3" fmla="*/ 100 h 396"/>
                <a:gd name="T4" fmla="*/ 30 w 148"/>
                <a:gd name="T5" fmla="*/ 74 h 396"/>
                <a:gd name="T6" fmla="*/ 74 w 148"/>
                <a:gd name="T7" fmla="*/ 30 h 396"/>
                <a:gd name="T8" fmla="*/ 119 w 148"/>
                <a:gd name="T9" fmla="*/ 74 h 396"/>
                <a:gd name="T10" fmla="*/ 119 w 148"/>
                <a:gd name="T11" fmla="*/ 125 h 396"/>
                <a:gd name="T12" fmla="*/ 148 w 148"/>
                <a:gd name="T13" fmla="*/ 108 h 396"/>
                <a:gd name="T14" fmla="*/ 148 w 148"/>
                <a:gd name="T15" fmla="*/ 74 h 396"/>
                <a:gd name="T16" fmla="*/ 74 w 148"/>
                <a:gd name="T17" fmla="*/ 0 h 396"/>
                <a:gd name="T18" fmla="*/ 0 w 148"/>
                <a:gd name="T19" fmla="*/ 74 h 396"/>
                <a:gd name="T20" fmla="*/ 0 w 148"/>
                <a:gd name="T21" fmla="*/ 100 h 396"/>
                <a:gd name="T22" fmla="*/ 17 w 148"/>
                <a:gd name="T23" fmla="*/ 147 h 396"/>
                <a:gd name="T24" fmla="*/ 108 w 148"/>
                <a:gd name="T25" fmla="*/ 255 h 396"/>
                <a:gd name="T26" fmla="*/ 119 w 148"/>
                <a:gd name="T27" fmla="*/ 285 h 396"/>
                <a:gd name="T28" fmla="*/ 119 w 148"/>
                <a:gd name="T29" fmla="*/ 322 h 396"/>
                <a:gd name="T30" fmla="*/ 74 w 148"/>
                <a:gd name="T31" fmla="*/ 366 h 396"/>
                <a:gd name="T32" fmla="*/ 30 w 148"/>
                <a:gd name="T33" fmla="*/ 322 h 396"/>
                <a:gd name="T34" fmla="*/ 30 w 148"/>
                <a:gd name="T35" fmla="*/ 262 h 396"/>
                <a:gd name="T36" fmla="*/ 0 w 148"/>
                <a:gd name="T37" fmla="*/ 265 h 396"/>
                <a:gd name="T38" fmla="*/ 0 w 148"/>
                <a:gd name="T39" fmla="*/ 322 h 396"/>
                <a:gd name="T40" fmla="*/ 74 w 148"/>
                <a:gd name="T41" fmla="*/ 396 h 396"/>
                <a:gd name="T42" fmla="*/ 148 w 148"/>
                <a:gd name="T43" fmla="*/ 322 h 396"/>
                <a:gd name="T44" fmla="*/ 148 w 148"/>
                <a:gd name="T45" fmla="*/ 285 h 396"/>
                <a:gd name="T46" fmla="*/ 131 w 148"/>
                <a:gd name="T47" fmla="*/ 236 h 396"/>
                <a:gd name="T48" fmla="*/ 40 w 148"/>
                <a:gd name="T49" fmla="*/ 128 h 3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8" h="396">
                  <a:moveTo>
                    <a:pt x="40" y="128"/>
                  </a:moveTo>
                  <a:cubicBezTo>
                    <a:pt x="40" y="128"/>
                    <a:pt x="30" y="116"/>
                    <a:pt x="30" y="100"/>
                  </a:cubicBezTo>
                  <a:lnTo>
                    <a:pt x="30" y="74"/>
                  </a:lnTo>
                  <a:cubicBezTo>
                    <a:pt x="30" y="49"/>
                    <a:pt x="50" y="30"/>
                    <a:pt x="74" y="30"/>
                  </a:cubicBezTo>
                  <a:cubicBezTo>
                    <a:pt x="99" y="30"/>
                    <a:pt x="119" y="49"/>
                    <a:pt x="119" y="74"/>
                  </a:cubicBezTo>
                  <a:lnTo>
                    <a:pt x="119" y="125"/>
                  </a:lnTo>
                  <a:lnTo>
                    <a:pt x="148" y="108"/>
                  </a:lnTo>
                  <a:lnTo>
                    <a:pt x="148" y="74"/>
                  </a:lnTo>
                  <a:cubicBezTo>
                    <a:pt x="148" y="33"/>
                    <a:pt x="115" y="0"/>
                    <a:pt x="74" y="0"/>
                  </a:cubicBezTo>
                  <a:cubicBezTo>
                    <a:pt x="33" y="0"/>
                    <a:pt x="0" y="33"/>
                    <a:pt x="0" y="74"/>
                  </a:cubicBezTo>
                  <a:lnTo>
                    <a:pt x="0" y="100"/>
                  </a:lnTo>
                  <a:cubicBezTo>
                    <a:pt x="0" y="127"/>
                    <a:pt x="17" y="147"/>
                    <a:pt x="17" y="147"/>
                  </a:cubicBezTo>
                  <a:lnTo>
                    <a:pt x="108" y="255"/>
                  </a:lnTo>
                  <a:cubicBezTo>
                    <a:pt x="108" y="255"/>
                    <a:pt x="119" y="268"/>
                    <a:pt x="119" y="285"/>
                  </a:cubicBezTo>
                  <a:lnTo>
                    <a:pt x="119" y="322"/>
                  </a:lnTo>
                  <a:cubicBezTo>
                    <a:pt x="119" y="346"/>
                    <a:pt x="99" y="366"/>
                    <a:pt x="74" y="366"/>
                  </a:cubicBezTo>
                  <a:cubicBezTo>
                    <a:pt x="50" y="366"/>
                    <a:pt x="30" y="346"/>
                    <a:pt x="30" y="322"/>
                  </a:cubicBezTo>
                  <a:lnTo>
                    <a:pt x="30" y="262"/>
                  </a:lnTo>
                  <a:lnTo>
                    <a:pt x="0" y="265"/>
                  </a:lnTo>
                  <a:lnTo>
                    <a:pt x="0" y="322"/>
                  </a:lnTo>
                  <a:cubicBezTo>
                    <a:pt x="0" y="363"/>
                    <a:pt x="33" y="396"/>
                    <a:pt x="74" y="396"/>
                  </a:cubicBezTo>
                  <a:cubicBezTo>
                    <a:pt x="115" y="396"/>
                    <a:pt x="148" y="363"/>
                    <a:pt x="148" y="322"/>
                  </a:cubicBezTo>
                  <a:lnTo>
                    <a:pt x="148" y="285"/>
                  </a:lnTo>
                  <a:cubicBezTo>
                    <a:pt x="148" y="257"/>
                    <a:pt x="131" y="236"/>
                    <a:pt x="131" y="236"/>
                  </a:cubicBezTo>
                  <a:lnTo>
                    <a:pt x="40" y="128"/>
                  </a:lnTo>
                  <a:close/>
                </a:path>
              </a:pathLst>
            </a:custGeom>
            <a:solidFill>
              <a:srgbClr val="00A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209439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5C2FDBC3-E487-AC4A-A64B-026C86F983AD}">
  <we:reference id="wa200005234" version="1.0.0.0" store="en-US" storeType="OMEX"/>
  <we:alternateReferences>
    <we:reference id="wa200005234" version="1.0.0.0" store="WA200005234"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37</TotalTime>
  <Words>643</Words>
  <Application>Microsoft Macintosh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billy</vt: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Parkinson</dc:creator>
  <cp:lastModifiedBy>Mike Parkinson</cp:lastModifiedBy>
  <cp:revision>9</cp:revision>
  <dcterms:created xsi:type="dcterms:W3CDTF">2023-04-25T12:33:02Z</dcterms:created>
  <dcterms:modified xsi:type="dcterms:W3CDTF">2023-04-25T17:49:16Z</dcterms:modified>
</cp:coreProperties>
</file>